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8" r:id="rId2"/>
    <p:sldId id="279" r:id="rId3"/>
    <p:sldId id="260" r:id="rId4"/>
    <p:sldId id="256" r:id="rId5"/>
    <p:sldId id="257" r:id="rId6"/>
    <p:sldId id="275" r:id="rId7"/>
    <p:sldId id="262" r:id="rId8"/>
    <p:sldId id="28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51" autoAdjust="0"/>
    <p:restoredTop sz="84656"/>
  </p:normalViewPr>
  <p:slideViewPr>
    <p:cSldViewPr>
      <p:cViewPr varScale="1">
        <p:scale>
          <a:sx n="81" d="100"/>
          <a:sy n="81" d="100"/>
        </p:scale>
        <p:origin x="240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15D8A-5567-41C3-BD70-64A29220ADDB}" type="datetimeFigureOut">
              <a:rPr lang="en-US" smtClean="0"/>
              <a:pPr/>
              <a:t>4/27/20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9E679-E562-42DA-8C6C-6FAED1A317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56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9E679-E562-42DA-8C6C-6FAED1A3171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652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9E679-E562-42DA-8C6C-6FAED1A3171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939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9E679-E562-42DA-8C6C-6FAED1A3171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890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9E679-E562-42DA-8C6C-6FAED1A3171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186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77D3-89C4-4035-BB4A-E73847A6E60C}" type="datetimeFigureOut">
              <a:rPr lang="en-US" smtClean="0"/>
              <a:pPr/>
              <a:t>4/27/20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97E8-A850-4D6D-BCD9-8A8D33DFD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807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77D3-89C4-4035-BB4A-E73847A6E60C}" type="datetimeFigureOut">
              <a:rPr lang="en-US" smtClean="0"/>
              <a:pPr/>
              <a:t>4/27/20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97E8-A850-4D6D-BCD9-8A8D33DFD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03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77D3-89C4-4035-BB4A-E73847A6E60C}" type="datetimeFigureOut">
              <a:rPr lang="en-US" smtClean="0"/>
              <a:pPr/>
              <a:t>4/27/20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97E8-A850-4D6D-BCD9-8A8D33DFD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82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77D3-89C4-4035-BB4A-E73847A6E60C}" type="datetimeFigureOut">
              <a:rPr lang="en-US" smtClean="0"/>
              <a:pPr/>
              <a:t>4/27/20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97E8-A850-4D6D-BCD9-8A8D33DFD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2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77D3-89C4-4035-BB4A-E73847A6E60C}" type="datetimeFigureOut">
              <a:rPr lang="en-US" smtClean="0"/>
              <a:pPr/>
              <a:t>4/27/20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97E8-A850-4D6D-BCD9-8A8D33DFD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911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77D3-89C4-4035-BB4A-E73847A6E60C}" type="datetimeFigureOut">
              <a:rPr lang="en-US" smtClean="0"/>
              <a:pPr/>
              <a:t>4/27/20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97E8-A850-4D6D-BCD9-8A8D33DFD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384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77D3-89C4-4035-BB4A-E73847A6E60C}" type="datetimeFigureOut">
              <a:rPr lang="en-US" smtClean="0"/>
              <a:pPr/>
              <a:t>4/27/20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97E8-A850-4D6D-BCD9-8A8D33DFD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938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77D3-89C4-4035-BB4A-E73847A6E60C}" type="datetimeFigureOut">
              <a:rPr lang="en-US" smtClean="0"/>
              <a:pPr/>
              <a:t>4/27/20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97E8-A850-4D6D-BCD9-8A8D33DFD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490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77D3-89C4-4035-BB4A-E73847A6E60C}" type="datetimeFigureOut">
              <a:rPr lang="en-US" smtClean="0"/>
              <a:pPr/>
              <a:t>4/27/20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97E8-A850-4D6D-BCD9-8A8D33DFD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66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77D3-89C4-4035-BB4A-E73847A6E60C}" type="datetimeFigureOut">
              <a:rPr lang="en-US" smtClean="0"/>
              <a:pPr/>
              <a:t>4/27/20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97E8-A850-4D6D-BCD9-8A8D33DFD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848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77D3-89C4-4035-BB4A-E73847A6E60C}" type="datetimeFigureOut">
              <a:rPr lang="en-US" smtClean="0"/>
              <a:pPr/>
              <a:t>4/27/20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97E8-A850-4D6D-BCD9-8A8D33DFD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658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FF0000"/>
            </a:gs>
            <a:gs pos="100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B77D3-89C4-4035-BB4A-E73847A6E60C}" type="datetimeFigureOut">
              <a:rPr lang="en-US" smtClean="0"/>
              <a:pPr/>
              <a:t>4/27/20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A97E8-A850-4D6D-BCD9-8A8D33DFD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347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afeyoutube.net/w/ras9" TargetMode="External"/><Relationship Id="rId3" Type="http://schemas.openxmlformats.org/officeDocument/2006/relationships/hyperlink" Target="http://www.google.com/url?sa=i&amp;rct=j&amp;q=&amp;esrc=s&amp;source=images&amp;cd=&amp;cad=rja&amp;uact=8&amp;docid=omh_2hBWNDD41M&amp;tbnid=KwOGbQ9yFWq2dM:&amp;ved=0CAUQjRw&amp;url=http://www.crwflags.com/fotw/flags/mx_his.html&amp;ei=EulZU6u5E5KO2gXc9oDwDA&amp;bvm=bv.65397613,d.b2I&amp;psig=AFQjCNH06aP1jtESwk5tyL0BHUm50HA8Yw&amp;ust=1398487691671805" TargetMode="External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/url?sa=i&amp;rct=j&amp;q=&amp;esrc=s&amp;source=images&amp;cd=&amp;cad=rja&amp;uact=8&amp;docid=omh_2hBWNDD41M&amp;tbnid=KwOGbQ9yFWq2dM:&amp;ved=0CAUQjRw&amp;url=http://www.crwflags.com/fotw/flags/mx_his.html&amp;ei=dOlZU8-mAoH22QWW54GYDQ&amp;bvm=bv.65397613,d.b2I&amp;psig=AFQjCNH06aP1jtESwk5tyL0BHUm50HA8Yw&amp;ust=1398487691671805" TargetMode="External"/><Relationship Id="rId5" Type="http://schemas.openxmlformats.org/officeDocument/2006/relationships/image" Target="../media/image1.jpeg"/><Relationship Id="rId4" Type="http://schemas.openxmlformats.org/officeDocument/2006/relationships/hyperlink" Target="http://www.google.com/url?sa=i&amp;rct=j&amp;q=&amp;esrc=s&amp;source=images&amp;cd=&amp;cad=rja&amp;uact=8&amp;docid=QRFvt5sEL7CbEM&amp;tbnid=vZlETFhJ08ZzWM:&amp;ved=0CAUQjRw&amp;url=http://quoteko.com/mexico-map-bytes.html&amp;ei=YOlZU4CqMKfV2QWGnoDwBg&amp;bvm=bv.65397613,d.b2I&amp;psig=AFQjCNEt_joWQJ38VqlxGgbDFB6heb8s6w&amp;ust=139848772921503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google.com/url?sa=i&amp;rct=j&amp;q=&amp;esrc=s&amp;source=images&amp;cd=&amp;cad=rja&amp;uact=8&amp;docid=0z8jufon8vL5UM&amp;tbnid=MSPu27HNRnopTM:&amp;ved=0CAUQjRw&amp;url=http://www.mapsnworld.com/mexico/mexico-map.html&amp;ei=eupZU73mAser2AXIsoCQBw&amp;bvm=bv.65397613,d.b2I&amp;psig=AFQjCNGTzCALXP9apSiSzDNmSYn0a4k2eg&amp;ust=139848804356570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youtube.net/w/sbs9" TargetMode="External"/><Relationship Id="rId2" Type="http://schemas.openxmlformats.org/officeDocument/2006/relationships/hyperlink" Target="https://safeshare.tv/x/Heg9vaI4sL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share.tv/x/uunbH8NP1Xw#edit" TargetMode="External"/><Relationship Id="rId2" Type="http://schemas.openxmlformats.org/officeDocument/2006/relationships/hyperlink" Target="https://safeshare.tv/x/i8hTNSqPEvY#edi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source=images&amp;cd=&amp;cad=rja&amp;uact=8&amp;docid=W57-KToLIvm8RM&amp;tbnid=jcSBgN-jUFaCsM:&amp;ved=0CAUQjRw&amp;url=http://en.wikipedia.org/wiki/Mexican_peso&amp;ei=sOFZU_-UCqSY2AWo8ICQCg&amp;bvm=bv.65397613,d.b2I&amp;psig=AFQjCNHrrYJVaMkWoJrQGw3VdTOLgmxuDg&amp;ust=139848576896571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google.com/url?sa=i&amp;rct=j&amp;q=&amp;esrc=s&amp;source=images&amp;cd=&amp;cad=rja&amp;uact=8&amp;docid=HXyv48npDCB2VM&amp;tbnid=cNicc7O7Qo0cnM:&amp;ved=0CAUQjRw&amp;url=http://utacuernavaca2012.wordpress.com/money-makes-the-world-go-round-from-dollars-to-mexican-pesos/&amp;ei=w-FZU7H5E6Lw2gXqs4GYDw&amp;bvm=bv.65397613,d.b2I&amp;psig=AFQjCNHrrYJVaMkWoJrQGw3VdTOLgmxuDg&amp;ust=1398485768965713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afeyoutube.net/w/r2r9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docid=omh_2hBWNDD41M&amp;tbnid=KwOGbQ9yFWq2dM:&amp;ved=0CAUQjRw&amp;url=http://www.crwflags.com/fotw/flags/mx_his.html&amp;ei=EulZU6u5E5KO2gXc9oDwDA&amp;bvm=bv.65397613,d.b2I&amp;psig=AFQjCNH06aP1jtESwk5tyL0BHUm50HA8Yw&amp;ust=139848769167180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hyperlink" Target="http://www.google.com/url?sa=i&amp;rct=j&amp;q=&amp;esrc=s&amp;source=images&amp;cd=&amp;cad=rja&amp;uact=8&amp;docid=omh_2hBWNDD41M&amp;tbnid=KwOGbQ9yFWq2dM:&amp;ved=0CAUQjRw&amp;url=http://www.crwflags.com/fotw/flags/mx_his.html&amp;ei=dOlZU8-mAoH22QWW54GYDQ&amp;bvm=bv.65397613,d.b2I&amp;psig=AFQjCNH06aP1jtESwk5tyL0BHUm50HA8Yw&amp;ust=139848769167180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809628">
            <a:off x="-515228" y="2713971"/>
            <a:ext cx="4998641" cy="1964226"/>
          </a:xfrm>
        </p:spPr>
        <p:txBody>
          <a:bodyPr/>
          <a:lstStyle/>
          <a:p>
            <a:r>
              <a:rPr lang="en-US" sz="7200" dirty="0">
                <a:latin typeface="Impact" pitchFamily="34" charset="0"/>
              </a:rPr>
              <a:t>Mexico</a:t>
            </a:r>
          </a:p>
        </p:txBody>
      </p:sp>
      <p:sp>
        <p:nvSpPr>
          <p:cNvPr id="16386" name="AutoShape 2" descr="data:image/jpeg;base64,/9j/4AAQSkZJRgABAQAAAQABAAD/2wCEAAkGBggGEBQIBwgTFBUUDRYZGBIWFxsWFhgYHxUhGBUVHhUcICkjHRsvHBMYIDAkKCc1MCwsIR49NTcqNSYtLCoBCQoKDgwOGg8PGjIgHyUyNTEsNDQwLDUsNS4uLTUsLCkuLSk1NDEsKS8pMDUsLywsLywsNDQpNSoqKSw1LDQwLf/AABEIAKwBAwMBIgACEQEDEQH/xAAcAAEAAwEBAQEBAAAAAAAAAAAABAYHCAUDAgH/xABCEAABAwICAwkPBAIBBQAAAAABAAIDBBEFIQYSMQciNEFRYXFzshMVFjM1QlNUdJGSs8LR0jJSgaEUYiNDgrHB4f/EABsBAQACAwEBAAAAAAAAAAAAAAAEBQIDBwEG/8QALBEAAgECBAUEAgIDAAAAAAAAAAECAxEFEjFxBDNBUfATITI0FCJhsaHB8f/aAAwDAQACEQMRAD8ArWI4jWCaQCrk8c/z3fvPOo/fKt9ck+N33TEvHS9e/tlR16fLyk7kjvlW+uSfG77p3yrfXJPjd91HRenmZ9yR3yrfXJPjd9075Vvrknxu+6jogzPuSO+Vb65J8bvunfKt9ck+N33UdEGZ9yR3yrfXJPjd9075Vvrknxu+6jogzPuWfQOuqpcSpWSVMhBn2F7iP0niut/XPOgHlOl6/wCgroZYlzh7vTe4REQsAiIgCIiAIiIAs+3Yp5YIKcwyubeod+kkeYeRaCs73Z+D0/tLvlla6nxZY4Wr8XDzoZd3wq/W5Pjd9074Vfrcnxu+6jooVz7/ACx7EjvhV+tyfG77p3wq/W5Pjd91HRLjLHsSO+FX63J8bvunfCr9bk+N33UdEuMsexI74Vfrcnxu+6d8Kv1uT43fdR0S4yx7EjvhV+tyfG77p3wq/W5Pjd91HRLjLHsXfR6rqHUzC6oec3+cf3nnX9Xx0d4Mzpf2yi3LQoK0V6kvbqymYl46Xr39sqOpGJeOl69/bKjqacllqwiIhiEREAREQBERAWDQDynS9f8AQV0MuedAPKdL1/0FdDLEusP5b3CIiFiEREAREQBERAFne7Pwen9pd8srRFne7Pwen9pd8srXV+LLLCvtw86MyZERQToAREQBERAEREAREQFy0d4Mzpf2yiaO8GZ0v7ZRb1oUFbmS3ZTMS8dL17+2VHUjEvHS9e/tlR1NORy1YREQxCIiAIiIAiIgLBoB5Tpev+groZc86AeU6Xr/AKCuhliXWH8t7hERCxCIiAIiIAiIgCzvdn4PT+0u+WVoizvdn4PT+0u+WVrq/FllhX24edGZMiIoJ0AIiIAiIgCIiAIiIC5aO8GZ0v7ZRNHeDM6X9sot60KCtzJbspmJeOl69/bKjqRiXjpevf2yo6mnI5asIiIYhERAEREAREQFg0A8p0vX/QV0MuedAPKdL1/0FdDLEusP5b3C/EsrIGmWV1g1pJPIALkr9qBjmM0mAQPr699mNGzjceJoHGScrLx+xYnkx7o+jMjhF30aCdms1zQee5GzpXi6e7olbo4Y+9MEUjHx6wmdd7HZkWaWOAyty8YWVaVY3R6Qzd0p8KipxxBl9ZxP7j+nbnvQOO5PFDp8YlwVjoWza8Thd0Em/idyb2+TuPWaQRxFRXVb9iSqa1Lm3dzxljryUEBblvdV7XW47HWy6bK2aO7suD4uRBiETqdx852+j5t/kf6WFV+o4GzQLkWac9o2bAL57VFkl/wh3Ea1wQRvS3I9Bsf7SM5CUInX0cjJgJInggi4INwRygr9Lnjc93SK7Rp7aereZKd7rap2g83I7+j05roGkq4a5jammkDmPaC1w2EFSITzGiUbH2Wd7s/B6f2l3yytEWd7s/B6f2l3yyvKvxZYYV9uHnRmTIiKCdACIiAIiIAiIgCIiAuWjvBmdL+2UTR3gzOl/bKLetCgrcyW7KZiXjpevf2yo6kYl46Xr39sqOppyOWrCIiGIREQBERAEREBYNAPKdL1/wBBXQy550A8p0vX/QV0MsS6w/lvc8/GMcpMDaJKsu3xsGtGs4225cg5VSt1ioixOgp5qdznMfU3BbfjifqG1v3Wy/8AasOkYNJV0mITi8I7rHJxhuu0BrjzXFj0rwMXgxDCaSooZLCNsrP8aRuZOuXOPHnbIWy4tqh1qklmS8/6WsLXVzOKjR2mjpppr61QCwRMY45C5Mmw2OQGW3bbYq1I4MF83ZjiJuQbfqOVujkC1ytx/CKWGo0Xwyn7o+niBmmAAGsxl5XbBvwI7Zcyx6slMutI5oze53G/a4ltiTbVydY8gI4loSd8rd/NDdGV2fOpMcoD5Xb3WvyknlNjnx/3yZx3xSVDx3IZcQvcEdOy3P03vZRyQ20VjbWyzBytmLDmb7wrDgOESY7Iyio7d0N9UcuWz+j/ABc7Fu0D9zz6KnEhMJ/S5t88tXO1+aziL8mfMte3GNLXvLsArn74Ell9t/OH82vblD1WcR0Lq8BlifVNNnyyRudbLVexh7objaDOTbiLOZeE7/JwarhxGmfqPLY3g8QcRex5d81wPOUu4u55a6sdOLO92fg9P7S75ZV/pZHTMbI+1y0HLZs2i/EqBuz8Hp/aXfLKk1PgyThX24edGZMiIoJ0AIiIAiIgCIiAIiIC5aO8GZ0v7ZRNHeDM6X9sot60KCtzJbspmJeOl69/bKjqRiXjpevf2yo6mnI5asIiIYhERAEREAREQFg0A8p0vX/QVoW6PpTjGj87G0M2rGYWOtYZubIS4X25iwPMs90A8p0vX/QVqG6niMeHU8b6jC2ztMttZ3/Tda7DsORsQQduxYSLGim+Hlldvc/dfuiYPCZqLGKWRpbbViLdYzNcwOBaRvRm62brZXvySZcPwrDjDJ/iTFzhrsjc4lsZFrF93WaA57Rx59CoE9PgWk9M7E6+ofC9krmN1WulL2WL42uFydawLdYkDLot/cD0zp62KLDsQqSx8TXsbM9pcx8TgP8AjkAOsP0izgcrDpUWdpRzWuyyjxKzJSVk9H/j+yxQYTS4dUmOhiuaiN82u4790oN3tdxa29cNnEL3WUx6H1mI17sDwunIaZHFutfVEQN2OceS2rs58jsWm4bpFhdI1mNT1zZixz2xU8YcHBzjd73GTfX31786u+GQYRUmOqp6drZWxEgHKVjX75zXC9wMxkctllqo0WpOWl9V55oS48VCd4J3aMk3cNHGUtRBidNE1hlgeHBuzWjsR7w8N/7VQcPlnpu511DKWvikDwR5vJ/dv6vtXQW6Bo9BpaIMJfM5ru6OdrNtcN1S1xN+Z3vssz3SNHBoxiTZ4I7QVLdlt60/pe3ozaf5Fs1tl+zduhtTtFJmk4XilNujYc+N7Gtm7iWub+x5bvXt/wBScweYjaCsp0wpz3akic2znsJI4xeaYtH/AIX30SxKr0Xq944hoJvfYG337X/65ZnzSL52de86QaIvx/EabEYxaPXhOfmhgkdK022H9I5Ddev91/J4v1Z62N6RT4BHTYLSjWnli1AR5pFo2u/lx/orzN2fg9P7S75ZXl0tRU12JlsAaHsqZmd1fmI2uqHm7Qci+z7NBvnxbV6m7MLU9P7Q75ZWyfxZ7gdR1ONUul/9MydERQzpQREQBERAEREAREQFy0d4Mzpf2yiaO8GZ0v7ZRb1oUFbmS3ZTMS8dL17+2VHUjEvHS9e/tlR1NORy1YREQxCIiAIiIAiIgLBoB5Tpev8AoK3+upo6yN8EsLXhzCNR36XZbDzLANAPKdL1/wBBXQyxZdYfy3uYZBpi7R8TwYRhgha6VmvBIe6apabSx3IuWuBIscxc2X50npdDomiooJpmyua0up2ZiNzmh4Be4DLPiutH060LpsaifXUlI01DWZbR3QDMscBtJFwDtBtmqLhGmdPIZabSKg143AuZAW2dG4GwY1xsQy1xzW6VpatqaJQ9NuFT3v8AF9FufLRHSbDMFopoYA51U+YFv/HrWGTd4RffWuc7ZnjsvlU4nXyk4nCGtlke0SvLWtkDRk67hq7BnblVol0lwKkiI0Zp2xvJt3UtbrNHKLkm/Fmqbi1NUYvM6Vz+6OMQB1nHfZ77WtnkLEcSj8RQnNqKTttdEzhuIhSiv3R61Jp/JhMgqKd7Jy57W9yD7uAuA46xOY1RfPjHSvU0z3T6TWbT4bhzZXsN9eZp1WEts5oZkXZGxN7dO1UiHDcWALKUxsaXENAbla20E3vmLZ8p2q26KaQhsTsK0nhbKwMcNUMGsMxqgO1gbWvzji2LZw/CVaf6xi7P+Hr4jLiOLjUXtNJkZ9Xj8tIyto8Ap2OkLnd3FtcNzZlFITqtIPO03OQJXpT43iGjOGxU+JytkkZVAOiBFwAA4Ux1RY5OYTtsDbiXj4jDoxC4y0s00haQWwvEbmX4mudc73LMWzGSm6FaLYnj0rMRnqWCKOVzta7ZJHPcdZ51cw1xIFy7PIZZC2yUJJ5WiDTrzqPKm3Le6t36Fl3O8Dma3vtiNIGvfm2+RF8rtZ5otlc3J5htibs/B6f2l3yytDAss83Z+D0/tLvllezjlhY+lwWmqfE01/L/AKZkyIihHRQiIgCIiAIiIAiIgLlo7wZnS/tlE0d4Mzpf2yi3rQoK3MluymYl46Xr39sqOpGJeOl69/bKjqacjlqwiIhiEREAREQBERAWDQDynS9f9BXQy550A8p0vX/QV0MsS6w/lvcLx9IsBZjEbu5wxulET2x90v3MF1t8Q3O+WR4s+Vewi8avqWDV1ZmJ4loHi2AQmsrpg8l+o2KFj3vfc5XIFmtyvnf3rzcBhxascI3wubE6+s7YbBpJIvm4ZZ2vxbcgt+XxjpIInOnjhaHOABcAASBsBPIvILJJSj7MgPD6d/bQxbFIqx8bY6SCTXOtYZbAARqNsDe2dyBbPbYrzqPRrG6giFuE1BD8zIBfWvtOuSBb+Vvj4IpCHSRNJBuCQCQeIjnzX0ss5ylN3kzGWHwb1svOpQ8D3KcPpC2XEiJbZ9yLSG3t5w1jf/5yK8wwx07RFBGGtAsGtAAA5AAv2ixSS0J1OlCmrRQWd7s/B6f2l3yytEWd7s/B6f2l3yysKvxZbYV9uHnRmTIiKCdACIiAIiIAiIgCIiAuWjvBmdL+2UTR3gzOl/bKLetCgrcyW7KZiXjpevf2yo6kYl46Xr39sqOppyOWrCIiGIREQBERAEREBYNAPKdL1/0FdDLnnQDynS9f9BXQyxLrD+W9wiIhYhERAEREAREQBZ3uz8Hp/aXfLK0RZ3uz8Hp/aXfLK11fiyywr7cPOjMmREUE6AEREAREQBERAEREBctHeDM6X9somjvBmdL+2UW9aFBW5kt2UzEvHS9e/tlR1IxLx0vXv7ZUdTTkctWEREMQiIgCIiAIiICwaAeU6Xr/AKCuhlzzoB5Tpev+groZYl1h/Le4REQsQiIgCIiAIiIAs73Z+D0/tLvllaIs73Z+D0/tLvlla6vxZZYV9uHnRmTIiKCdACIiAIiIAiIgCIiAuWjvBmdL+2UTR3gzOl/bKLetCgrcyW7KZiXjpevf2yo6uVbopRvlkcZpM5X8bf3H/VfHwRovTSe9v4qYcodGVyporZ4I0XppPe38U8EaL00nvb+KHnoyKmitngjRemk97fxTwRovTSe9v4oPRkVNFbPBGi9NJ72/ingjRemk97fxQejIqaK2eCNF6aT3t/FPBGi9NJ72/ig9GRD0A8p0vX/QV0Msc0R0apaOugnjlkJbLexLbfpP+q2NeFtwMXGDT7hERCeEREAREQBERAFne7Pwen9pd8srRFTd0zDIsThhZM9wtMTvbfsI4wVhUV4sn4bNQ4qEn57GKIrV4KUfppPe38U8FKP00nvb+Kh5GfcfmUiqorV4KUfppPe38U8FKP00nvb+KZGPzKRVUVq8FKP00nvb+KeClH6aT3t/FMjH5lIqqK1eClH6aT3t/FPBSj9NJ72/imRj8ykVVFavBSj9NJ72/ingpR+mk97fxTIx+ZSJGjvBmdL+2UXu4LgNPDA1jZH5F3GP3nmX9W5Rdijq8RB1Jbs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8" name="Picture 4" descr="http://www.howtoenjoy.co.uk/maps/mexic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05237" y="152400"/>
            <a:ext cx="5186363" cy="4191000"/>
          </a:xfrm>
          <a:prstGeom prst="rect">
            <a:avLst/>
          </a:prstGeom>
          <a:noFill/>
        </p:spPr>
      </p:pic>
      <p:sp>
        <p:nvSpPr>
          <p:cNvPr id="16390" name="AutoShape 6" descr="data:image/jpeg;base64,/9j/4AAQSkZJRgABAQAAAQABAAD/2wCEAAkGBggGEBQIBwgTFBUUDRYZGBIWFxsWFhgYHxUhGBUVHhUcICkjHRsvHBMYIDAkKCc1MCwsIR49NTcqNSYtLCoBCQoKDgwOGg8PGjIgHyUyNTEsNDQwLDUsNS4uLTUsLCkuLSk1NDEsKS8pMDUsLywsLywsNDQpNSoqKSw1LDQwLf/AABEIAKwBAwMBIgACEQEDEQH/xAAcAAEAAwEBAQEBAAAAAAAAAAAABAYHCAUDAgH/xABCEAABAwICAwkPBAIBBQAAAAABAAIDBBEFIQYSMQciNEFRYXFzshMVFjM1QlNUdJGSs8LR0jJSgaEUYiNDgrHB4f/EABsBAQACAwEBAAAAAAAAAAAAAAAEBQIDBwEG/8QALBEAAgECBAUEAgIDAAAAAAAAAAECAxEFEjFxBDNBUfATITI0FCJhsaHB8f/aAAwDAQACEQMRAD8ArWI4jWCaQCrk8c/z3fvPOo/fKt9ck+N33TEvHS9e/tlR16fLyk7kjvlW+uSfG77p3yrfXJPjd91HRenmZ9yR3yrfXJPjd9075Vvrknxu+6jogzPuSO+Vb65J8bvunfKt9ck+N33UdEGZ9yR3yrfXJPjd9075Vvrknxu+6jogzPuWfQOuqpcSpWSVMhBn2F7iP0niut/XPOgHlOl6/wCgroZYlzh7vTe4REQsAiIgCIiAIiIAs+3Yp5YIKcwyubeod+kkeYeRaCs73Z+D0/tLvlla6nxZY4Wr8XDzoZd3wq/W5Pjd9074Vfrcnxu+6jooVz7/ACx7EjvhV+tyfG77p3wq/W5Pjd91HRLjLHsSO+FX63J8bvunfCr9bk+N33UdEuMsexI74Vfrcnxu+6d8Kv1uT43fdR0S4yx7EjvhV+tyfG77p3wq/W5Pjd91HRLjLHsXfR6rqHUzC6oec3+cf3nnX9Xx0d4Mzpf2yi3LQoK0V6kvbqymYl46Xr39sqOpGJeOl69/bKjqacllqwiIhiEREAREQBERAWDQDynS9f8AQV0MuedAPKdL1/0FdDLEusP5b3CIiFiEREAREQBERAFne7Pwen9pd8srRFne7Pwen9pd8srXV+LLLCvtw86MyZERQToAREQBERAEREAREQFy0d4Mzpf2yiaO8GZ0v7ZRb1oUFbmS3ZTMS8dL17+2VHUjEvHS9e/tlR1NORy1YREQxCIiAIiIAiIgLBoB5Tpev+groZc86AeU6Xr/AKCuhliXWH8t7hERCxCIiAIiIAiIgCzvdn4PT+0u+WVoizvdn4PT+0u+WVrq/FllhX24edGZMiIoJ0AIiIAiIgCIiAIiIC5aO8GZ0v7ZRNHeDM6X9sot60KCtzJbspmJeOl69/bKjqRiXjpevf2yo6mnI5asIiIYhERAEREAREQFg0A8p0vX/QV0MuedAPKdL1/0FdDLEusP5b3C/EsrIGmWV1g1pJPIALkr9qBjmM0mAQPr699mNGzjceJoHGScrLx+xYnkx7o+jMjhF30aCdms1zQee5GzpXi6e7olbo4Y+9MEUjHx6wmdd7HZkWaWOAyty8YWVaVY3R6Qzd0p8KipxxBl9ZxP7j+nbnvQOO5PFDp8YlwVjoWza8Thd0Em/idyb2+TuPWaQRxFRXVb9iSqa1Lm3dzxljryUEBblvdV7XW47HWy6bK2aO7suD4uRBiETqdx852+j5t/kf6WFV+o4GzQLkWac9o2bAL57VFkl/wh3Ea1wQRvS3I9Bsf7SM5CUInX0cjJgJInggi4INwRygr9Lnjc93SK7Rp7aereZKd7rap2g83I7+j05roGkq4a5jammkDmPaC1w2EFSITzGiUbH2Wd7s/B6f2l3yytEWd7s/B6f2l3yyvKvxZYYV9uHnRmTIiKCdACIiAIiIAiIgCIiAuWjvBmdL+2UTR3gzOl/bKLetCgrcyW7KZiXjpevf2yo6kYl46Xr39sqOppyOWrCIiGIREQBERAEREBYNAPKdL1/wBBXQy550A8p0vX/QV0MsS6w/lvc8/GMcpMDaJKsu3xsGtGs4225cg5VSt1ioixOgp5qdznMfU3BbfjifqG1v3Wy/8AasOkYNJV0mITi8I7rHJxhuu0BrjzXFj0rwMXgxDCaSooZLCNsrP8aRuZOuXOPHnbIWy4tqh1qklmS8/6WsLXVzOKjR2mjpppr61QCwRMY45C5Mmw2OQGW3bbYq1I4MF83ZjiJuQbfqOVujkC1ytx/CKWGo0Xwyn7o+niBmmAAGsxl5XbBvwI7Zcyx6slMutI5oze53G/a4ltiTbVydY8gI4loSd8rd/NDdGV2fOpMcoD5Xb3WvyknlNjnx/3yZx3xSVDx3IZcQvcEdOy3P03vZRyQ20VjbWyzBytmLDmb7wrDgOESY7Iyio7d0N9UcuWz+j/ABc7Fu0D9zz6KnEhMJ/S5t88tXO1+aziL8mfMte3GNLXvLsArn74Ell9t/OH82vblD1WcR0Lq8BlifVNNnyyRudbLVexh7objaDOTbiLOZeE7/JwarhxGmfqPLY3g8QcRex5d81wPOUu4u55a6sdOLO92fg9P7S75ZV/pZHTMbI+1y0HLZs2i/EqBuz8Hp/aXfLKk1PgyThX24edGZMiIoJ0AIiIAiIgCIiAIiIC5aO8GZ0v7ZRNHeDM6X9sot60KCtzJbspmJeOl69/bKjqRiXjpevf2yo6mnI5asIiIYhERAEREAREQFg0A8p0vX/QVoW6PpTjGj87G0M2rGYWOtYZubIS4X25iwPMs90A8p0vX/QVqG6niMeHU8b6jC2ztMttZ3/Tda7DsORsQQduxYSLGim+Hlldvc/dfuiYPCZqLGKWRpbbViLdYzNcwOBaRvRm62brZXvySZcPwrDjDJ/iTFzhrsjc4lsZFrF93WaA57Rx59CoE9PgWk9M7E6+ofC9krmN1WulL2WL42uFydawLdYkDLot/cD0zp62KLDsQqSx8TXsbM9pcx8TgP8AjkAOsP0izgcrDpUWdpRzWuyyjxKzJSVk9H/j+yxQYTS4dUmOhiuaiN82u4790oN3tdxa29cNnEL3WUx6H1mI17sDwunIaZHFutfVEQN2OceS2rs58jsWm4bpFhdI1mNT1zZixz2xU8YcHBzjd73GTfX31786u+GQYRUmOqp6drZWxEgHKVjX75zXC9wMxkctllqo0WpOWl9V55oS48VCd4J3aMk3cNHGUtRBidNE1hlgeHBuzWjsR7w8N/7VQcPlnpu511DKWvikDwR5vJ/dv6vtXQW6Bo9BpaIMJfM5ru6OdrNtcN1S1xN+Z3vssz3SNHBoxiTZ4I7QVLdlt60/pe3ozaf5Fs1tl+zduhtTtFJmk4XilNujYc+N7Gtm7iWub+x5bvXt/wBScweYjaCsp0wpz3akic2znsJI4xeaYtH/AIX30SxKr0Xq944hoJvfYG337X/65ZnzSL52de86QaIvx/EabEYxaPXhOfmhgkdK022H9I5Ddev91/J4v1Z62N6RT4BHTYLSjWnli1AR5pFo2u/lx/orzN2fg9P7S75ZXl0tRU12JlsAaHsqZmd1fmI2uqHm7Qci+z7NBvnxbV6m7MLU9P7Q75ZWyfxZ7gdR1ONUul/9MydERQzpQREQBERAEREAREQFy0d4Mzpf2yiaO8GZ0v7ZRb1oUFbmS3ZTMS8dL17+2VHUjEvHS9e/tlR1NORy1YREQxCIiAIiIAiIgLBoB5Tpev8AoK3+upo6yN8EsLXhzCNR36XZbDzLANAPKdL1/wBBXQyxZdYfy3uYZBpi7R8TwYRhgha6VmvBIe6apabSx3IuWuBIscxc2X50npdDomiooJpmyua0up2ZiNzmh4Be4DLPiutH060LpsaifXUlI01DWZbR3QDMscBtJFwDtBtmqLhGmdPIZabSKg143AuZAW2dG4GwY1xsQy1xzW6VpatqaJQ9NuFT3v8AF9FufLRHSbDMFopoYA51U+YFv/HrWGTd4RffWuc7ZnjsvlU4nXyk4nCGtlke0SvLWtkDRk67hq7BnblVol0lwKkiI0Zp2xvJt3UtbrNHKLkm/Fmqbi1NUYvM6Vz+6OMQB1nHfZ77WtnkLEcSj8RQnNqKTttdEzhuIhSiv3R61Jp/JhMgqKd7Jy57W9yD7uAuA46xOY1RfPjHSvU0z3T6TWbT4bhzZXsN9eZp1WEts5oZkXZGxN7dO1UiHDcWALKUxsaXENAbla20E3vmLZ8p2q26KaQhsTsK0nhbKwMcNUMGsMxqgO1gbWvzji2LZw/CVaf6xi7P+Hr4jLiOLjUXtNJkZ9Xj8tIyto8Ap2OkLnd3FtcNzZlFITqtIPO03OQJXpT43iGjOGxU+JytkkZVAOiBFwAA4Ux1RY5OYTtsDbiXj4jDoxC4y0s00haQWwvEbmX4mudc73LMWzGSm6FaLYnj0rMRnqWCKOVzta7ZJHPcdZ51cw1xIFy7PIZZC2yUJJ5WiDTrzqPKm3Le6t36Fl3O8Dma3vtiNIGvfm2+RF8rtZ5otlc3J5htibs/B6f2l3yytDAss83Z+D0/tLvllezjlhY+lwWmqfE01/L/AKZkyIihHRQiIgCIiAIiIAiIgLlo7wZnS/tlE0d4Mzpf2yi3rQoK3MluymYl46Xr39sqOpGJeOl69/bKjqacjlqwiIhiEREAREQBERAWDQDynS9f9BXQy550A8p0vX/QV0MsS6w/lvcLx9IsBZjEbu5wxulET2x90v3MF1t8Q3O+WR4s+Vewi8avqWDV1ZmJ4loHi2AQmsrpg8l+o2KFj3vfc5XIFmtyvnf3rzcBhxascI3wubE6+s7YbBpJIvm4ZZ2vxbcgt+XxjpIInOnjhaHOABcAASBsBPIvILJJSj7MgPD6d/bQxbFIqx8bY6SCTXOtYZbAARqNsDe2dyBbPbYrzqPRrG6giFuE1BD8zIBfWvtOuSBb+Vvj4IpCHSRNJBuCQCQeIjnzX0ss5ylN3kzGWHwb1svOpQ8D3KcPpC2XEiJbZ9yLSG3t5w1jf/5yK8wwx07RFBGGtAsGtAAA5AAv2ixSS0J1OlCmrRQWd7s/B6f2l3yytEWd7s/B6f2l3yysKvxZbYV9uHnRmTIiKCdACIiAIiIAiIgCIiAuWjvBmdL+2UTR3gzOl/bKLetCgrcyW7KZiXjpevf2yo6kYl46Xr39sqOppyOWrCIiGIREQBERAEREBYNAPKdL1/0FdDLnnQDynS9f9BXQyxLrD+W9wiIhYhERAEREAREQBZ3uz8Hp/aXfLK0RZ3uz8Hp/aXfLK11fiyywr7cPOjMmREUE6AEREAREQBERAEREBctHeDM6X9somjvBmdL+2UW9aFBW5kt2UzEvHS9e/tlR1IxLx0vXv7ZUdTTkctWEREMQiIgCIiAIiICwaAeU6Xr/AKCuhlzzoB5Tpev+groZYl1h/Le4REQsQiIgCIiAIiIAs73Z+D0/tLvllaIs73Z+D0/tLvlla6vxZZYV9uHnRmTIiKCdACIiAIiIAiIgCIiAuWjvBmdL+2UTR3gzOl/bKLetCgrcyW7KZiXjpevf2yo6uVbopRvlkcZpM5X8bf3H/VfHwRovTSe9v4qYcodGVyporZ4I0XppPe38U8EaL00nvb+KHnoyKmitngjRemk97fxTwRovTSe9v4oPRkVNFbPBGi9NJ72/ingjRemk97fxQejIqaK2eCNF6aT3t/FPBGi9NJ72/ig9GRD0A8p0vX/QV0Msc0R0apaOugnjlkJbLexLbfpP+q2NeFtwMXGDT7hERCeEREAREQBERAFne7Pwen9pd8srRFTd0zDIsThhZM9wtMTvbfsI4wVhUV4sn4bNQ4qEn57GKIrV4KUfppPe38U8FKP00nvb+Kh5GfcfmUiqorV4KUfppPe38U8FKP00nvb+KZGPzKRVUVq8FKP00nvb+KeClH6aT3t/FMjH5lIqqK1eClH6aT3t/FPBSj9NJ72/imRj8ykVVFavBSj9NJ72/ingpR+mk97fxTIx+ZSJGjvBmdL+2UXu4LgNPDA1jZH5F3GP3nmX9W5Rdijq8RB1Jbs//9k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8" descr="data:image/jpeg;base64,/9j/4AAQSkZJRgABAQAAAQABAAD/2wCEAAkGBggGEBQIBwgTFBUUDRYZGBIWFxsWFhgYHxUhGBUVHhUcICkjHRsvHBMYIDAkKCc1MCwsIR49NTcqNSYtLCoBCQoKDgwOGg8PGjIgHyUyNTEsNDQwLDUsNS4uLTUsLCkuLSk1NDEsKS8pMDUsLywsLywsNDQpNSoqKSw1LDQwLf/AABEIAKwBAwMBIgACEQEDEQH/xAAcAAEAAwEBAQEBAAAAAAAAAAAABAYHCAUDAgH/xABCEAABAwICAwkPBAIBBQAAAAABAAIDBBEFIQYSMQciNEFRYXFzshMVFjM1QlNUdJGSs8LR0jJSgaEUYiNDgrHB4f/EABsBAQACAwEBAAAAAAAAAAAAAAAEBQIDBwEG/8QALBEAAgECBAUEAgIDAAAAAAAAAAECAxEFEjFxBDNBUfATITI0FCJhsaHB8f/aAAwDAQACEQMRAD8ArWI4jWCaQCrk8c/z3fvPOo/fKt9ck+N33TEvHS9e/tlR16fLyk7kjvlW+uSfG77p3yrfXJPjd91HRenmZ9yR3yrfXJPjd9075Vvrknxu+6jogzPuSO+Vb65J8bvunfKt9ck+N33UdEGZ9yR3yrfXJPjd9075Vvrknxu+6jogzPuWfQOuqpcSpWSVMhBn2F7iP0niut/XPOgHlOl6/wCgroZYlzh7vTe4REQsAiIgCIiAIiIAs+3Yp5YIKcwyubeod+kkeYeRaCs73Z+D0/tLvlla6nxZY4Wr8XDzoZd3wq/W5Pjd9074Vfrcnxu+6jooVz7/ACx7EjvhV+tyfG77p3wq/W5Pjd91HRLjLHsSO+FX63J8bvunfCr9bk+N33UdEuMsexI74Vfrcnxu+6d8Kv1uT43fdR0S4yx7EjvhV+tyfG77p3wq/W5Pjd91HRLjLHsXfR6rqHUzC6oec3+cf3nnX9Xx0d4Mzpf2yi3LQoK0V6kvbqymYl46Xr39sqOpGJeOl69/bKjqacllqwiIhiEREAREQBERAWDQDynS9f8AQV0MuedAPKdL1/0FdDLEusP5b3CIiFiEREAREQBERAFne7Pwen9pd8srRFne7Pwen9pd8srXV+LLLCvtw86MyZERQToAREQBERAEREAREQFy0d4Mzpf2yiaO8GZ0v7ZRb1oUFbmS3ZTMS8dL17+2VHUjEvHS9e/tlR1NORy1YREQxCIiAIiIAiIgLBoB5Tpev+groZc86AeU6Xr/AKCuhliXWH8t7hERCxCIiAIiIAiIgCzvdn4PT+0u+WVoizvdn4PT+0u+WVrq/FllhX24edGZMiIoJ0AIiIAiIgCIiAIiIC5aO8GZ0v7ZRNHeDM6X9sot60KCtzJbspmJeOl69/bKjqRiXjpevf2yo6mnI5asIiIYhERAEREAREQFg0A8p0vX/QV0MuedAPKdL1/0FdDLEusP5b3C/EsrIGmWV1g1pJPIALkr9qBjmM0mAQPr699mNGzjceJoHGScrLx+xYnkx7o+jMjhF30aCdms1zQee5GzpXi6e7olbo4Y+9MEUjHx6wmdd7HZkWaWOAyty8YWVaVY3R6Qzd0p8KipxxBl9ZxP7j+nbnvQOO5PFDp8YlwVjoWza8Thd0Em/idyb2+TuPWaQRxFRXVb9iSqa1Lm3dzxljryUEBblvdV7XW47HWy6bK2aO7suD4uRBiETqdx852+j5t/kf6WFV+o4GzQLkWac9o2bAL57VFkl/wh3Ea1wQRvS3I9Bsf7SM5CUInX0cjJgJInggi4INwRygr9Lnjc93SK7Rp7aereZKd7rap2g83I7+j05roGkq4a5jammkDmPaC1w2EFSITzGiUbH2Wd7s/B6f2l3yytEWd7s/B6f2l3yyvKvxZYYV9uHnRmTIiKCdACIiAIiIAiIgCIiAuWjvBmdL+2UTR3gzOl/bKLetCgrcyW7KZiXjpevf2yo6kYl46Xr39sqOppyOWrCIiGIREQBERAEREBYNAPKdL1/wBBXQy550A8p0vX/QV0MsS6w/lvc8/GMcpMDaJKsu3xsGtGs4225cg5VSt1ioixOgp5qdznMfU3BbfjifqG1v3Wy/8AasOkYNJV0mITi8I7rHJxhuu0BrjzXFj0rwMXgxDCaSooZLCNsrP8aRuZOuXOPHnbIWy4tqh1qklmS8/6WsLXVzOKjR2mjpppr61QCwRMY45C5Mmw2OQGW3bbYq1I4MF83ZjiJuQbfqOVujkC1ytx/CKWGo0Xwyn7o+niBmmAAGsxl5XbBvwI7Zcyx6slMutI5oze53G/a4ltiTbVydY8gI4loSd8rd/NDdGV2fOpMcoD5Xb3WvyknlNjnx/3yZx3xSVDx3IZcQvcEdOy3P03vZRyQ20VjbWyzBytmLDmb7wrDgOESY7Iyio7d0N9UcuWz+j/ABc7Fu0D9zz6KnEhMJ/S5t88tXO1+aziL8mfMte3GNLXvLsArn74Ell9t/OH82vblD1WcR0Lq8BlifVNNnyyRudbLVexh7objaDOTbiLOZeE7/JwarhxGmfqPLY3g8QcRex5d81wPOUu4u55a6sdOLO92fg9P7S75ZV/pZHTMbI+1y0HLZs2i/EqBuz8Hp/aXfLKk1PgyThX24edGZMiIoJ0AIiIAiIgCIiAIiIC5aO8GZ0v7ZRNHeDM6X9sot60KCtzJbspmJeOl69/bKjqRiXjpevf2yo6mnI5asIiIYhERAEREAREQFg0A8p0vX/QVoW6PpTjGj87G0M2rGYWOtYZubIS4X25iwPMs90A8p0vX/QVqG6niMeHU8b6jC2ztMttZ3/Tda7DsORsQQduxYSLGim+Hlldvc/dfuiYPCZqLGKWRpbbViLdYzNcwOBaRvRm62brZXvySZcPwrDjDJ/iTFzhrsjc4lsZFrF93WaA57Rx59CoE9PgWk9M7E6+ofC9krmN1WulL2WL42uFydawLdYkDLot/cD0zp62KLDsQqSx8TXsbM9pcx8TgP8AjkAOsP0izgcrDpUWdpRzWuyyjxKzJSVk9H/j+yxQYTS4dUmOhiuaiN82u4790oN3tdxa29cNnEL3WUx6H1mI17sDwunIaZHFutfVEQN2OceS2rs58jsWm4bpFhdI1mNT1zZixz2xU8YcHBzjd73GTfX31786u+GQYRUmOqp6drZWxEgHKVjX75zXC9wMxkctllqo0WpOWl9V55oS48VCd4J3aMk3cNHGUtRBidNE1hlgeHBuzWjsR7w8N/7VQcPlnpu511DKWvikDwR5vJ/dv6vtXQW6Bo9BpaIMJfM5ru6OdrNtcN1S1xN+Z3vssz3SNHBoxiTZ4I7QVLdlt60/pe3ozaf5Fs1tl+zduhtTtFJmk4XilNujYc+N7Gtm7iWub+x5bvXt/wBScweYjaCsp0wpz3akic2znsJI4xeaYtH/AIX30SxKr0Xq944hoJvfYG337X/65ZnzSL52de86QaIvx/EabEYxaPXhOfmhgkdK022H9I5Ddev91/J4v1Z62N6RT4BHTYLSjWnli1AR5pFo2u/lx/orzN2fg9P7S75ZXl0tRU12JlsAaHsqZmd1fmI2uqHm7Qci+z7NBvnxbV6m7MLU9P7Q75ZWyfxZ7gdR1ONUul/9MydERQzpQREQBERAEREAREQFy0d4Mzpf2yiaO8GZ0v7ZRb1oUFbmS3ZTMS8dL17+2VHUjEvHS9e/tlR1NORy1YREQxCIiAIiIAiIgLBoB5Tpev8AoK3+upo6yN8EsLXhzCNR36XZbDzLANAPKdL1/wBBXQyxZdYfy3uYZBpi7R8TwYRhgha6VmvBIe6apabSx3IuWuBIscxc2X50npdDomiooJpmyua0up2ZiNzmh4Be4DLPiutH060LpsaifXUlI01DWZbR3QDMscBtJFwDtBtmqLhGmdPIZabSKg143AuZAW2dG4GwY1xsQy1xzW6VpatqaJQ9NuFT3v8AF9FufLRHSbDMFopoYA51U+YFv/HrWGTd4RffWuc7ZnjsvlU4nXyk4nCGtlke0SvLWtkDRk67hq7BnblVol0lwKkiI0Zp2xvJt3UtbrNHKLkm/Fmqbi1NUYvM6Vz+6OMQB1nHfZ77WtnkLEcSj8RQnNqKTttdEzhuIhSiv3R61Jp/JhMgqKd7Jy57W9yD7uAuA46xOY1RfPjHSvU0z3T6TWbT4bhzZXsN9eZp1WEts5oZkXZGxN7dO1UiHDcWALKUxsaXENAbla20E3vmLZ8p2q26KaQhsTsK0nhbKwMcNUMGsMxqgO1gbWvzji2LZw/CVaf6xi7P+Hr4jLiOLjUXtNJkZ9Xj8tIyto8Ap2OkLnd3FtcNzZlFITqtIPO03OQJXpT43iGjOGxU+JytkkZVAOiBFwAA4Ux1RY5OYTtsDbiXj4jDoxC4y0s00haQWwvEbmX4mudc73LMWzGSm6FaLYnj0rMRnqWCKOVzta7ZJHPcdZ51cw1xIFy7PIZZC2yUJJ5WiDTrzqPKm3Le6t36Fl3O8Dma3vtiNIGvfm2+RF8rtZ5otlc3J5htibs/B6f2l3yytDAss83Z+D0/tLvllezjlhY+lwWmqfE01/L/AKZkyIihHRQiIgCIiAIiIAiIgLlo7wZnS/tlE0d4Mzpf2yi3rQoK3MluymYl46Xr39sqOpGJeOl69/bKjqacjlqwiIhiEREAREQBERAWDQDynS9f9BXQy550A8p0vX/QV0MsS6w/lvcLx9IsBZjEbu5wxulET2x90v3MF1t8Q3O+WR4s+Vewi8avqWDV1ZmJ4loHi2AQmsrpg8l+o2KFj3vfc5XIFmtyvnf3rzcBhxascI3wubE6+s7YbBpJIvm4ZZ2vxbcgt+XxjpIInOnjhaHOABcAASBsBPIvILJJSj7MgPD6d/bQxbFIqx8bY6SCTXOtYZbAARqNsDe2dyBbPbYrzqPRrG6giFuE1BD8zIBfWvtOuSBb+Vvj4IpCHSRNJBuCQCQeIjnzX0ss5ylN3kzGWHwb1svOpQ8D3KcPpC2XEiJbZ9yLSG3t5w1jf/5yK8wwx07RFBGGtAsGtAAA5AAv2ixSS0J1OlCmrRQWd7s/B6f2l3yytEWd7s/B6f2l3yysKvxZbYV9uHnRmTIiKCdACIiAIiIAiIgCIiAuWjvBmdL+2UTR3gzOl/bKLetCgrcyW7KZiXjpevf2yo6kYl46Xr39sqOppyOWrCIiGIREQBERAEREBYNAPKdL1/0FdDLnnQDynS9f9BXQyxLrD+W9wiIhYhERAEREAREQBZ3uz8Hp/aXfLK0RZ3uz8Hp/aXfLK11fiyywr7cPOjMmREUE6AEREAREQBERAEREBctHeDM6X9somjvBmdL+2UW9aFBW5kt2UzEvHS9e/tlR1IxLx0vXv7ZUdTTkctWEREMQiIgCIiAIiICwaAeU6Xr/AKCuhlzzoB5Tpev+groZYl1h/Le4REQsQiIgCIiAIiIAs73Z+D0/tLvllaIs73Z+D0/tLvlla6vxZZYV9uHnRmTIiKCdACIiAIiIAiIgCIiAuWjvBmdL+2UTR3gzOl/bKLetCgrcyW7KZiXjpevf2yo6uVbopRvlkcZpM5X8bf3H/VfHwRovTSe9v4qYcodGVyporZ4I0XppPe38U8EaL00nvb+KHnoyKmitngjRemk97fxTwRovTSe9v4oPRkVNFbPBGi9NJ72/ingjRemk97fxQejIqaK2eCNF6aT3t/FPBGi9NJ72/ig9GRD0A8p0vX/QV0Msc0R0apaOugnjlkJbLexLbfpP+q2NeFtwMXGDT7hERCeEREAREQBERAFne7Pwen9pd8srRFTd0zDIsThhZM9wtMTvbfsI4wVhUV4sn4bNQ4qEn57GKIrV4KUfppPe38U8FKP00nvb+Kh5GfcfmUiqorV4KUfppPe38U8FKP00nvb+KZGPzKRVUVq8FKP00nvb+KeClH6aT3t/FMjH5lIqqK1eClH6aT3t/FPBSj9NJ72/imRj8ykVVFavBSj9NJ72/ingpR+mk97fxTIx+ZSJGjvBmdL+2UXu4LgNPDA1jZH5F3GP3nmX9W5Rdijq8RB1Jbs//9k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10" descr="data:image/jpeg;base64,/9j/4AAQSkZJRgABAQAAAQABAAD/2wCEAAkGBggGEBQIBwgTFBUUDRYZGBIWFxsWFhgYHxUhGBUVHhUcICkjHRsvHBMYIDAkKCc1MCwsIR49NTcqNSYtLCoBCQoKDgwOGg8PGjIgHyUyNTEsNDQwLDUsNS4uLTUsLCkuLSk1NDEsKS8pMDUsLywsLywsNDQpNSoqKSw1LDQwLf/AABEIAKwBAwMBIgACEQEDEQH/xAAcAAEAAwEBAQEBAAAAAAAAAAAABAYHCAUDAgH/xABCEAABAwICAwkPBAIBBQAAAAABAAIDBBEFIQYSMQciNEFRYXFzshMVFjM1QlNUdJGSs8LR0jJSgaEUYiNDgrHB4f/EABsBAQACAwEBAAAAAAAAAAAAAAAEBQIDBwEG/8QALBEAAgECBAUEAgIDAAAAAAAAAAECAxEFEjFxBDNBUfATITI0FCJhsaHB8f/aAAwDAQACEQMRAD8ArWI4jWCaQCrk8c/z3fvPOo/fKt9ck+N33TEvHS9e/tlR16fLyk7kjvlW+uSfG77p3yrfXJPjd91HRenmZ9yR3yrfXJPjd9075Vvrknxu+6jogzPuSO+Vb65J8bvunfKt9ck+N33UdEGZ9yR3yrfXJPjd9075Vvrknxu+6jogzPuWfQOuqpcSpWSVMhBn2F7iP0niut/XPOgHlOl6/wCgroZYlzh7vTe4REQsAiIgCIiAIiIAs+3Yp5YIKcwyubeod+kkeYeRaCs73Z+D0/tLvlla6nxZY4Wr8XDzoZd3wq/W5Pjd9074Vfrcnxu+6jooVz7/ACx7EjvhV+tyfG77p3wq/W5Pjd91HRLjLHsSO+FX63J8bvunfCr9bk+N33UdEuMsexI74Vfrcnxu+6d8Kv1uT43fdR0S4yx7EjvhV+tyfG77p3wq/W5Pjd91HRLjLHsXfR6rqHUzC6oec3+cf3nnX9Xx0d4Mzpf2yi3LQoK0V6kvbqymYl46Xr39sqOpGJeOl69/bKjqacllqwiIhiEREAREQBERAWDQDynS9f8AQV0MuedAPKdL1/0FdDLEusP5b3CIiFiEREAREQBERAFne7Pwen9pd8srRFne7Pwen9pd8srXV+LLLCvtw86MyZERQToAREQBERAEREAREQFy0d4Mzpf2yiaO8GZ0v7ZRb1oUFbmS3ZTMS8dL17+2VHUjEvHS9e/tlR1NORy1YREQxCIiAIiIAiIgLBoB5Tpev+groZc86AeU6Xr/AKCuhliXWH8t7hERCxCIiAIiIAiIgCzvdn4PT+0u+WVoizvdn4PT+0u+WVrq/FllhX24edGZMiIoJ0AIiIAiIgCIiAIiIC5aO8GZ0v7ZRNHeDM6X9sot60KCtzJbspmJeOl69/bKjqRiXjpevf2yo6mnI5asIiIYhERAEREAREQFg0A8p0vX/QV0MuedAPKdL1/0FdDLEusP5b3C/EsrIGmWV1g1pJPIALkr9qBjmM0mAQPr699mNGzjceJoHGScrLx+xYnkx7o+jMjhF30aCdms1zQee5GzpXi6e7olbo4Y+9MEUjHx6wmdd7HZkWaWOAyty8YWVaVY3R6Qzd0p8KipxxBl9ZxP7j+nbnvQOO5PFDp8YlwVjoWza8Thd0Em/idyb2+TuPWaQRxFRXVb9iSqa1Lm3dzxljryUEBblvdV7XW47HWy6bK2aO7suD4uRBiETqdx852+j5t/kf6WFV+o4GzQLkWac9o2bAL57VFkl/wh3Ea1wQRvS3I9Bsf7SM5CUInX0cjJgJInggi4INwRygr9Lnjc93SK7Rp7aereZKd7rap2g83I7+j05roGkq4a5jammkDmPaC1w2EFSITzGiUbH2Wd7s/B6f2l3yytEWd7s/B6f2l3yyvKvxZYYV9uHnRmTIiKCdACIiAIiIAiIgCIiAuWjvBmdL+2UTR3gzOl/bKLetCgrcyW7KZiXjpevf2yo6kYl46Xr39sqOppyOWrCIiGIREQBERAEREBYNAPKdL1/wBBXQy550A8p0vX/QV0MsS6w/lvc8/GMcpMDaJKsu3xsGtGs4225cg5VSt1ioixOgp5qdznMfU3BbfjifqG1v3Wy/8AasOkYNJV0mITi8I7rHJxhuu0BrjzXFj0rwMXgxDCaSooZLCNsrP8aRuZOuXOPHnbIWy4tqh1qklmS8/6WsLXVzOKjR2mjpppr61QCwRMY45C5Mmw2OQGW3bbYq1I4MF83ZjiJuQbfqOVujkC1ytx/CKWGo0Xwyn7o+niBmmAAGsxl5XbBvwI7Zcyx6slMutI5oze53G/a4ltiTbVydY8gI4loSd8rd/NDdGV2fOpMcoD5Xb3WvyknlNjnx/3yZx3xSVDx3IZcQvcEdOy3P03vZRyQ20VjbWyzBytmLDmb7wrDgOESY7Iyio7d0N9UcuWz+j/ABc7Fu0D9zz6KnEhMJ/S5t88tXO1+aziL8mfMte3GNLXvLsArn74Ell9t/OH82vblD1WcR0Lq8BlifVNNnyyRudbLVexh7objaDOTbiLOZeE7/JwarhxGmfqPLY3g8QcRex5d81wPOUu4u55a6sdOLO92fg9P7S75ZV/pZHTMbI+1y0HLZs2i/EqBuz8Hp/aXfLKk1PgyThX24edGZMiIoJ0AIiIAiIgCIiAIiIC5aO8GZ0v7ZRNHeDM6X9sot60KCtzJbspmJeOl69/bKjqRiXjpevf2yo6mnI5asIiIYhERAEREAREQFg0A8p0vX/QVoW6PpTjGj87G0M2rGYWOtYZubIS4X25iwPMs90A8p0vX/QVqG6niMeHU8b6jC2ztMttZ3/Tda7DsORsQQduxYSLGim+Hlldvc/dfuiYPCZqLGKWRpbbViLdYzNcwOBaRvRm62brZXvySZcPwrDjDJ/iTFzhrsjc4lsZFrF93WaA57Rx59CoE9PgWk9M7E6+ofC9krmN1WulL2WL42uFydawLdYkDLot/cD0zp62KLDsQqSx8TXsbM9pcx8TgP8AjkAOsP0izgcrDpUWdpRzWuyyjxKzJSVk9H/j+yxQYTS4dUmOhiuaiN82u4790oN3tdxa29cNnEL3WUx6H1mI17sDwunIaZHFutfVEQN2OceS2rs58jsWm4bpFhdI1mNT1zZixz2xU8YcHBzjd73GTfX31786u+GQYRUmOqp6drZWxEgHKVjX75zXC9wMxkctllqo0WpOWl9V55oS48VCd4J3aMk3cNHGUtRBidNE1hlgeHBuzWjsR7w8N/7VQcPlnpu511DKWvikDwR5vJ/dv6vtXQW6Bo9BpaIMJfM5ru6OdrNtcN1S1xN+Z3vssz3SNHBoxiTZ4I7QVLdlt60/pe3ozaf5Fs1tl+zduhtTtFJmk4XilNujYc+N7Gtm7iWub+x5bvXt/wBScweYjaCsp0wpz3akic2znsJI4xeaYtH/AIX30SxKr0Xq944hoJvfYG337X/65ZnzSL52de86QaIvx/EabEYxaPXhOfmhgkdK022H9I5Ddev91/J4v1Z62N6RT4BHTYLSjWnli1AR5pFo2u/lx/orzN2fg9P7S75ZXl0tRU12JlsAaHsqZmd1fmI2uqHm7Qci+z7NBvnxbV6m7MLU9P7Q75ZWyfxZ7gdR1ONUul/9MydERQzpQREQBERAEREAREQFy0d4Mzpf2yiaO8GZ0v7ZRb1oUFbmS3ZTMS8dL17+2VHUjEvHS9e/tlR1NORy1YREQxCIiAIiIAiIgLBoB5Tpev8AoK3+upo6yN8EsLXhzCNR36XZbDzLANAPKdL1/wBBXQyxZdYfy3uYZBpi7R8TwYRhgha6VmvBIe6apabSx3IuWuBIscxc2X50npdDomiooJpmyua0up2ZiNzmh4Be4DLPiutH060LpsaifXUlI01DWZbR3QDMscBtJFwDtBtmqLhGmdPIZabSKg143AuZAW2dG4GwY1xsQy1xzW6VpatqaJQ9NuFT3v8AF9FufLRHSbDMFopoYA51U+YFv/HrWGTd4RffWuc7ZnjsvlU4nXyk4nCGtlke0SvLWtkDRk67hq7BnblVol0lwKkiI0Zp2xvJt3UtbrNHKLkm/Fmqbi1NUYvM6Vz+6OMQB1nHfZ77WtnkLEcSj8RQnNqKTttdEzhuIhSiv3R61Jp/JhMgqKd7Jy57W9yD7uAuA46xOY1RfPjHSvU0z3T6TWbT4bhzZXsN9eZp1WEts5oZkXZGxN7dO1UiHDcWALKUxsaXENAbla20E3vmLZ8p2q26KaQhsTsK0nhbKwMcNUMGsMxqgO1gbWvzji2LZw/CVaf6xi7P+Hr4jLiOLjUXtNJkZ9Xj8tIyto8Ap2OkLnd3FtcNzZlFITqtIPO03OQJXpT43iGjOGxU+JytkkZVAOiBFwAA4Ux1RY5OYTtsDbiXj4jDoxC4y0s00haQWwvEbmX4mudc73LMWzGSm6FaLYnj0rMRnqWCKOVzta7ZJHPcdZ51cw1xIFy7PIZZC2yUJJ5WiDTrzqPKm3Le6t36Fl3O8Dma3vtiNIGvfm2+RF8rtZ5otlc3J5htibs/B6f2l3yytDAss83Z+D0/tLvllezjlhY+lwWmqfE01/L/AKZkyIihHRQiIgCIiAIiIAiIgLlo7wZnS/tlE0d4Mzpf2yi3rQoK3MluymYl46Xr39sqOpGJeOl69/bKjqacjlqwiIhiEREAREQBERAWDQDynS9f9BXQy550A8p0vX/QV0MsS6w/lvcLx9IsBZjEbu5wxulET2x90v3MF1t8Q3O+WR4s+Vewi8avqWDV1ZmJ4loHi2AQmsrpg8l+o2KFj3vfc5XIFmtyvnf3rzcBhxascI3wubE6+s7YbBpJIvm4ZZ2vxbcgt+XxjpIInOnjhaHOABcAASBsBPIvILJJSj7MgPD6d/bQxbFIqx8bY6SCTXOtYZbAARqNsDe2dyBbPbYrzqPRrG6giFuE1BD8zIBfWvtOuSBb+Vvj4IpCHSRNJBuCQCQeIjnzX0ss5ylN3kzGWHwb1svOpQ8D3KcPpC2XEiJbZ9yLSG3t5w1jf/5yK8wwx07RFBGGtAsGtAAA5AAv2ixSS0J1OlCmrRQWd7s/B6f2l3yytEWd7s/B6f2l3yysKvxZbYV9uHnRmTIiKCdACIiAIiIAiIgCIiAuWjvBmdL+2UTR3gzOl/bKLetCgrcyW7KZiXjpevf2yo6kYl46Xr39sqOppyOWrCIiGIREQBERAEREBYNAPKdL1/0FdDLnnQDynS9f9BXQyxLrD+W9wiIhYhERAEREAREQBZ3uz8Hp/aXfLK0RZ3uz8Hp/aXfLK11fiyywr7cPOjMmREUE6AEREAREQBERAEREBctHeDM6X9somjvBmdL+2UW9aFBW5kt2UzEvHS9e/tlR1IxLx0vXv7ZUdTTkctWEREMQiIgCIiAIiICwaAeU6Xr/AKCuhlzzoB5Tpev+groZYl1h/Le4REQsQiIgCIiAIiIAs73Z+D0/tLvllaIs73Z+D0/tLvlla6vxZZYV9uHnRmTIiKCdACIiAIiIAiIgCIiAuWjvBmdL+2UTR3gzOl/bKLetCgrcyW7KZiXjpevf2yo6uVbopRvlkcZpM5X8bf3H/VfHwRovTSe9v4qYcodGVyporZ4I0XppPe38U8EaL00nvb+KHnoyKmitngjRemk97fxTwRovTSe9v4oPRkVNFbPBGi9NJ72/ingjRemk97fxQejIqaK2eCNF6aT3t/FPBGi9NJ72/ig9GRD0A8p0vX/QV0Msc0R0apaOugnjlkJbLexLbfpP+q2NeFtwMXGDT7hERCeEREAREQBERAFne7Pwen9pd8srRFTd0zDIsThhZM9wtMTvbfsI4wVhUV4sn4bNQ4qEn57GKIrV4KUfppPe38U8FKP00nvb+Kh5GfcfmUiqorV4KUfppPe38U8FKP00nvb+KZGPzKRVUVq8FKP00nvb+KeClH6aT3t/FMjH5lIqqK1eClH6aT3t/FPBSj9NJ72/imRj8ykVVFavBSj9NJ72/ingpR+mk97fxTIx+ZSJGjvBmdL+2UXu4LgNPDA1jZH5F3GP3nmX9W5Rdijq8RB1Jbs//9k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6" name="Picture 12" descr="[National flag of Mexico, by Juan Manuel Gabino Villascán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798" y="186557"/>
            <a:ext cx="3200403" cy="1828801"/>
          </a:xfrm>
          <a:prstGeom prst="rect">
            <a:avLst/>
          </a:prstGeom>
          <a:noFill/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C0B3C3C1-5873-9E4F-A1D0-E7C57F6E2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606048"/>
            <a:ext cx="6400800" cy="2187575"/>
          </a:xfrm>
        </p:spPr>
        <p:txBody>
          <a:bodyPr>
            <a:normAutofit lnSpcReduction="10000"/>
          </a:bodyPr>
          <a:lstStyle/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on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link (PBS </a:t>
            </a:r>
            <a:r>
              <a:rPr lang="es-ES_tradnl" dirty="0" err="1"/>
              <a:t>Kids</a:t>
            </a:r>
            <a:r>
              <a:rPr lang="es-ES_tradnl" dirty="0"/>
              <a:t>) </a:t>
            </a:r>
          </a:p>
          <a:p>
            <a:r>
              <a:rPr lang="es-ES_tradnl" dirty="0"/>
              <a:t>to </a:t>
            </a:r>
            <a:r>
              <a:rPr lang="es-ES_tradnl" dirty="0" err="1"/>
              <a:t>learn</a:t>
            </a:r>
            <a:r>
              <a:rPr lang="es-ES_tradnl" dirty="0"/>
              <a:t> </a:t>
            </a:r>
            <a:r>
              <a:rPr lang="es-ES_tradnl" dirty="0" err="1"/>
              <a:t>about</a:t>
            </a:r>
            <a:r>
              <a:rPr lang="es-ES_tradnl" dirty="0"/>
              <a:t> </a:t>
            </a:r>
          </a:p>
          <a:p>
            <a:r>
              <a:rPr lang="es-ES_tradnl" dirty="0"/>
              <a:t>Cinco de mayo!</a:t>
            </a:r>
          </a:p>
          <a:p>
            <a:r>
              <a:rPr lang="es-ES_tradnl" sz="2800" dirty="0">
                <a:solidFill>
                  <a:srgbClr val="FFFF0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https://safeYouTube.net/w/ras9</a:t>
            </a:r>
            <a:endParaRPr lang="es-ES_tradnl" sz="2800" dirty="0">
              <a:solidFill>
                <a:srgbClr val="FFFF00"/>
              </a:solidFill>
            </a:endParaRPr>
          </a:p>
          <a:p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38391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500" dirty="0">
                <a:latin typeface="Impact" pitchFamily="34" charset="0"/>
              </a:rPr>
              <a:t>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4114800" cy="5638800"/>
          </a:xfrm>
        </p:spPr>
        <p:txBody>
          <a:bodyPr>
            <a:normAutofit/>
          </a:bodyPr>
          <a:lstStyle/>
          <a:p>
            <a:r>
              <a:rPr lang="en-US" dirty="0">
                <a:latin typeface="Rockwell" pitchFamily="18" charset="0"/>
              </a:rPr>
              <a:t>Mexico is a country located on the continent of </a:t>
            </a:r>
            <a:r>
              <a:rPr lang="en-US" b="1" dirty="0" err="1">
                <a:solidFill>
                  <a:srgbClr val="92D050"/>
                </a:solidFill>
                <a:latin typeface="Rockwell" pitchFamily="18" charset="0"/>
              </a:rPr>
              <a:t>América</a:t>
            </a:r>
            <a:r>
              <a:rPr lang="en-US" b="1" dirty="0">
                <a:solidFill>
                  <a:srgbClr val="92D050"/>
                </a:solidFill>
                <a:latin typeface="Rockwell" pitchFamily="18" charset="0"/>
              </a:rPr>
              <a:t> del Norte </a:t>
            </a:r>
            <a:r>
              <a:rPr lang="en-US" dirty="0">
                <a:latin typeface="Rockwell" pitchFamily="18" charset="0"/>
              </a:rPr>
              <a:t>(North America). </a:t>
            </a:r>
          </a:p>
          <a:p>
            <a:endParaRPr lang="en-US" dirty="0">
              <a:latin typeface="Rockwell" pitchFamily="18" charset="0"/>
            </a:endParaRPr>
          </a:p>
          <a:p>
            <a:endParaRPr lang="en-US" dirty="0">
              <a:latin typeface="Rockwell" pitchFamily="18" charset="0"/>
            </a:endParaRPr>
          </a:p>
          <a:p>
            <a:endParaRPr lang="en-US" dirty="0">
              <a:latin typeface="Rockwell" pitchFamily="18" charset="0"/>
            </a:endParaRPr>
          </a:p>
        </p:txBody>
      </p:sp>
      <p:pic>
        <p:nvPicPr>
          <p:cNvPr id="4710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7774" y="2057401"/>
            <a:ext cx="4754178" cy="47244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267200"/>
            <a:ext cx="3721100" cy="202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1143000"/>
          </a:xfrm>
        </p:spPr>
        <p:txBody>
          <a:bodyPr/>
          <a:lstStyle/>
          <a:p>
            <a:pPr algn="l"/>
            <a:r>
              <a:rPr lang="en-US" sz="6500" dirty="0">
                <a:latin typeface="Impact" pitchFamily="34" charset="0"/>
              </a:rPr>
              <a:t> Famous</a:t>
            </a:r>
            <a:r>
              <a:rPr lang="en-US" dirty="0"/>
              <a:t> </a:t>
            </a:r>
            <a:r>
              <a:rPr lang="en-US" sz="6500" dirty="0">
                <a:latin typeface="Impact" pitchFamily="34" charset="0"/>
              </a:rPr>
              <a:t>Landmarks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389" y="1291890"/>
            <a:ext cx="4572000" cy="53340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92D050"/>
                </a:solidFill>
                <a:latin typeface="Rockwell" pitchFamily="18" charset="0"/>
              </a:rPr>
              <a:t>Zócalo</a:t>
            </a:r>
            <a:r>
              <a:rPr lang="en-US" b="1" dirty="0">
                <a:solidFill>
                  <a:srgbClr val="92D050"/>
                </a:solidFill>
                <a:latin typeface="Rockwell" pitchFamily="18" charset="0"/>
              </a:rPr>
              <a:t>, </a:t>
            </a:r>
            <a:r>
              <a:rPr lang="en-US" dirty="0">
                <a:latin typeface="Rockwell" pitchFamily="18" charset="0"/>
              </a:rPr>
              <a:t>Mexico City –</a:t>
            </a:r>
            <a:r>
              <a:rPr lang="en-US" b="1" dirty="0" err="1">
                <a:solidFill>
                  <a:srgbClr val="92D050"/>
                </a:solidFill>
                <a:latin typeface="Rockwell" pitchFamily="18" charset="0"/>
              </a:rPr>
              <a:t>Zócalo</a:t>
            </a:r>
            <a:r>
              <a:rPr lang="en-US" dirty="0">
                <a:latin typeface="Rockwell" pitchFamily="18" charset="0"/>
              </a:rPr>
              <a:t>- A public plaza. pronounced: </a:t>
            </a:r>
            <a:r>
              <a:rPr lang="en-US" b="1" dirty="0" err="1">
                <a:solidFill>
                  <a:srgbClr val="92D050"/>
                </a:solidFill>
              </a:rPr>
              <a:t>thoh-kah-loh</a:t>
            </a:r>
            <a:r>
              <a:rPr lang="en-US" b="1" dirty="0">
                <a:solidFill>
                  <a:srgbClr val="92D050"/>
                </a:solidFill>
              </a:rPr>
              <a:t>.</a:t>
            </a:r>
          </a:p>
          <a:p>
            <a:r>
              <a:rPr lang="en-US" b="1" dirty="0" err="1">
                <a:solidFill>
                  <a:srgbClr val="92D050"/>
                </a:solidFill>
              </a:rPr>
              <a:t>Chichen</a:t>
            </a:r>
            <a:r>
              <a:rPr lang="en-US" b="1" dirty="0">
                <a:solidFill>
                  <a:srgbClr val="92D050"/>
                </a:solidFill>
              </a:rPr>
              <a:t> Itza- </a:t>
            </a:r>
            <a:r>
              <a:rPr lang="en-US" dirty="0">
                <a:latin typeface="Rockwell" pitchFamily="18" charset="0"/>
              </a:rPr>
              <a:t>Temple-pyramid of </a:t>
            </a:r>
            <a:r>
              <a:rPr lang="en-US" b="1" dirty="0">
                <a:solidFill>
                  <a:srgbClr val="92D050"/>
                </a:solidFill>
                <a:latin typeface="Rockwell" pitchFamily="18" charset="0"/>
              </a:rPr>
              <a:t>El Castillo</a:t>
            </a:r>
            <a:r>
              <a:rPr lang="en-US" dirty="0">
                <a:latin typeface="Rockwell" pitchFamily="18" charset="0"/>
              </a:rPr>
              <a:t> (The Castle).</a:t>
            </a:r>
            <a:r>
              <a:rPr lang="en-US" dirty="0">
                <a:hlinkClick r:id="rId2"/>
              </a:rPr>
              <a:t> </a:t>
            </a:r>
            <a:r>
              <a:rPr lang="en-US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https://safeYouTube.net/w/sbs9</a:t>
            </a:r>
            <a:r>
              <a:rPr lang="en-US" dirty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  <a:latin typeface="Rockwell" pitchFamily="18" charset="0"/>
            </a:endParaRPr>
          </a:p>
          <a:p>
            <a:endParaRPr lang="en-US" b="1" dirty="0">
              <a:solidFill>
                <a:srgbClr val="92D050"/>
              </a:solidFill>
            </a:endParaRPr>
          </a:p>
          <a:p>
            <a:endParaRPr lang="en-US" b="1" dirty="0">
              <a:solidFill>
                <a:srgbClr val="92D050"/>
              </a:solidFill>
            </a:endParaRPr>
          </a:p>
        </p:txBody>
      </p:sp>
      <p:pic>
        <p:nvPicPr>
          <p:cNvPr id="11" name="Picture 2" descr="http://www.leelau.net/chai/images/baja&amp;mexico/zocalo1_aztec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9090" y="1219200"/>
            <a:ext cx="2745027" cy="2590800"/>
          </a:xfrm>
          <a:prstGeom prst="rect">
            <a:avLst/>
          </a:prstGeom>
          <a:noFill/>
        </p:spPr>
      </p:pic>
      <p:pic>
        <p:nvPicPr>
          <p:cNvPr id="5" name="Picture 10" descr="Chichen Itz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9090" y="3958890"/>
            <a:ext cx="2752910" cy="24419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96359" y="4645572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049418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5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Language</a:t>
            </a:r>
          </a:p>
        </p:txBody>
      </p:sp>
      <p:sp>
        <p:nvSpPr>
          <p:cNvPr id="95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510540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Rockwell"/>
                <a:ea typeface="Rockwell"/>
                <a:cs typeface="Rockwell"/>
                <a:sym typeface="Rockwell"/>
              </a:defRPr>
            </a:pPr>
            <a:r>
              <a:rPr dirty="0"/>
              <a:t>The official language of Mexico is </a:t>
            </a:r>
            <a:r>
              <a:rPr dirty="0" err="1">
                <a:solidFill>
                  <a:srgbClr val="92D050"/>
                </a:solidFill>
                <a:latin typeface="Rockwell Bold"/>
                <a:ea typeface="Rockwell Bold"/>
                <a:cs typeface="Rockwell Bold"/>
                <a:sym typeface="Rockwell Bold"/>
              </a:rPr>
              <a:t>Español</a:t>
            </a:r>
            <a:r>
              <a:rPr dirty="0"/>
              <a:t>.  </a:t>
            </a:r>
          </a:p>
          <a:p>
            <a:pPr>
              <a:defRPr>
                <a:latin typeface="Rockwell"/>
                <a:ea typeface="Rockwell"/>
                <a:cs typeface="Rockwell"/>
                <a:sym typeface="Rockwell"/>
              </a:defRPr>
            </a:pPr>
            <a:endParaRPr dirty="0"/>
          </a:p>
          <a:p>
            <a:pPr>
              <a:defRPr>
                <a:latin typeface="Rockwell"/>
                <a:ea typeface="Rockwell"/>
                <a:cs typeface="Rockwell"/>
                <a:sym typeface="Rockwell"/>
              </a:defRPr>
            </a:pPr>
            <a:r>
              <a:rPr dirty="0"/>
              <a:t>Did you know that </a:t>
            </a:r>
            <a:r>
              <a:rPr dirty="0" err="1">
                <a:latin typeface="Rockwell Italic"/>
                <a:ea typeface="Rockwell Italic"/>
                <a:cs typeface="Rockwell Italic"/>
                <a:sym typeface="Rockwell Italic"/>
              </a:rPr>
              <a:t>español</a:t>
            </a:r>
            <a:r>
              <a:rPr dirty="0"/>
              <a:t> isn’t the only language spoken in Mexico?! Click on the links below to hear some examples of native Mexican languages like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náhuatl</a:t>
            </a:r>
            <a:r>
              <a:rPr dirty="0"/>
              <a:t> and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maya</a:t>
            </a:r>
            <a:r>
              <a:rPr dirty="0"/>
              <a:t>.</a:t>
            </a:r>
          </a:p>
        </p:txBody>
      </p:sp>
      <p:pic>
        <p:nvPicPr>
          <p:cNvPr id="96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795" y="100109"/>
            <a:ext cx="1492057" cy="14920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10130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1"/>
          <p:cNvSpPr txBox="1">
            <a:spLocks noGrp="1"/>
          </p:cNvSpPr>
          <p:nvPr>
            <p:ph type="title"/>
          </p:nvPr>
        </p:nvSpPr>
        <p:spPr>
          <a:xfrm>
            <a:off x="457199" y="455181"/>
            <a:ext cx="8229601" cy="1143001"/>
          </a:xfrm>
          <a:prstGeom prst="rect">
            <a:avLst/>
          </a:prstGeom>
        </p:spPr>
        <p:txBody>
          <a:bodyPr/>
          <a:lstStyle>
            <a:lvl1pPr algn="l">
              <a:defRPr sz="65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Money</a:t>
            </a:r>
          </a:p>
        </p:txBody>
      </p:sp>
      <p:sp>
        <p:nvSpPr>
          <p:cNvPr id="99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4300" y="2285999"/>
            <a:ext cx="4548571" cy="1274081"/>
          </a:xfrm>
          <a:prstGeom prst="rect">
            <a:avLst/>
          </a:prstGeom>
        </p:spPr>
        <p:txBody>
          <a:bodyPr/>
          <a:lstStyle/>
          <a:p>
            <a:pPr marL="0" indent="0" algn="ctr" defTabSz="612648">
              <a:lnSpc>
                <a:spcPct val="80000"/>
              </a:lnSpc>
              <a:spcBef>
                <a:spcPts val="400"/>
              </a:spcBef>
              <a:buSzTx/>
              <a:buNone/>
              <a:defRPr sz="1675">
                <a:latin typeface="Rockwell"/>
                <a:ea typeface="Rockwell"/>
                <a:cs typeface="Rockwell"/>
                <a:sym typeface="Rockwell"/>
              </a:defRPr>
            </a:pPr>
            <a:r>
              <a:t>In Mexico, the </a:t>
            </a:r>
            <a:r>
              <a:rPr i="1">
                <a:latin typeface="Rockwell Bold"/>
                <a:ea typeface="Rockwell Bold"/>
                <a:cs typeface="Rockwell Bold"/>
                <a:sym typeface="Rockwell Bold"/>
              </a:rPr>
              <a:t>dinero</a:t>
            </a:r>
            <a:r>
              <a:t> is called Mexican </a:t>
            </a:r>
            <a:r>
              <a:rPr i="1">
                <a:latin typeface="Rockwell Bold"/>
                <a:ea typeface="Rockwell Bold"/>
                <a:cs typeface="Rockwell Bold"/>
                <a:sym typeface="Rockwell Bold"/>
              </a:rPr>
              <a:t>pesos</a:t>
            </a:r>
            <a:r>
              <a:t>.</a:t>
            </a:r>
          </a:p>
          <a:p>
            <a:pPr marL="0" indent="0" algn="ctr" defTabSz="612648">
              <a:lnSpc>
                <a:spcPct val="80000"/>
              </a:lnSpc>
              <a:spcBef>
                <a:spcPts val="400"/>
              </a:spcBef>
              <a:buSzTx/>
              <a:buNone/>
              <a:defRPr sz="1675">
                <a:latin typeface="Rockwell"/>
                <a:ea typeface="Rockwell"/>
                <a:cs typeface="Rockwell"/>
                <a:sym typeface="Rockwell"/>
              </a:defRPr>
            </a:pPr>
            <a:endParaRPr/>
          </a:p>
          <a:p>
            <a:pPr marL="0" indent="0" algn="ctr" defTabSz="612648">
              <a:lnSpc>
                <a:spcPct val="80000"/>
              </a:lnSpc>
              <a:spcBef>
                <a:spcPts val="400"/>
              </a:spcBef>
              <a:buSzTx/>
              <a:buNone/>
              <a:defRPr sz="1675">
                <a:latin typeface="Rockwell"/>
                <a:ea typeface="Rockwell"/>
                <a:cs typeface="Rockwell"/>
                <a:sym typeface="Rockwell"/>
              </a:defRPr>
            </a:pPr>
            <a:r>
              <a:t>How high can you count </a:t>
            </a:r>
            <a:r>
              <a:rPr>
                <a:latin typeface="Rockwell Italic"/>
                <a:ea typeface="Rockwell Italic"/>
                <a:cs typeface="Rockwell Italic"/>
                <a:sym typeface="Rockwell Italic"/>
              </a:rPr>
              <a:t>en español?</a:t>
            </a:r>
          </a:p>
        </p:txBody>
      </p:sp>
      <p:pic>
        <p:nvPicPr>
          <p:cNvPr id="100" name="Picture 2" descr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85" y="320948"/>
            <a:ext cx="4165601" cy="3124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Picture 4" descr="Picture 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771647"/>
            <a:ext cx="8382001" cy="26289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04331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http://www.seriouseats.com/images/20100629-tortillas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600200"/>
            <a:ext cx="3197225" cy="2131483"/>
          </a:xfrm>
          <a:prstGeom prst="rect">
            <a:avLst/>
          </a:prstGeom>
          <a:noFill/>
        </p:spPr>
      </p:pic>
      <p:pic>
        <p:nvPicPr>
          <p:cNvPr id="13" name="Picture 20" descr="https://encrypted-tbn1.google.com/images?q=tbn:ANd9GcSnRIt-U0ZP_JohzT0AocG2Ji3YUUUgEEL-1IXduPqu4fjOtqh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5337" y="3078974"/>
            <a:ext cx="2143125" cy="2143125"/>
          </a:xfrm>
          <a:prstGeom prst="rect">
            <a:avLst/>
          </a:prstGeom>
          <a:noFill/>
        </p:spPr>
      </p:pic>
      <p:pic>
        <p:nvPicPr>
          <p:cNvPr id="12" name="Picture 14" descr="http://simplyrecipes.com/photos/guacamole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2615" y="3774298"/>
            <a:ext cx="2171701" cy="14478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12" y="605622"/>
            <a:ext cx="8229600" cy="460119"/>
          </a:xfrm>
        </p:spPr>
        <p:txBody>
          <a:bodyPr>
            <a:normAutofit fontScale="90000"/>
          </a:bodyPr>
          <a:lstStyle/>
          <a:p>
            <a:r>
              <a:rPr lang="en-US" sz="5300" dirty="0">
                <a:latin typeface="Impact" pitchFamily="34" charset="0"/>
              </a:rPr>
              <a:t>Mexican Food</a:t>
            </a:r>
            <a:br>
              <a:rPr lang="en-US" sz="6500" dirty="0">
                <a:latin typeface="Impact" pitchFamily="34" charset="0"/>
              </a:rPr>
            </a:br>
            <a:r>
              <a:rPr lang="en-US" sz="6500" dirty="0">
                <a:latin typeface="Impact" pitchFamily="34" charset="0"/>
              </a:rPr>
              <a:t> </a:t>
            </a:r>
            <a:r>
              <a:rPr lang="en-US" sz="4900" dirty="0">
                <a:solidFill>
                  <a:srgbClr val="FFFF00"/>
                </a:solidFill>
                <a:latin typeface="Impact" pitchFamily="34" charset="0"/>
              </a:rPr>
              <a:t>La comida </a:t>
            </a:r>
            <a:r>
              <a:rPr lang="en-US" sz="4900" dirty="0" err="1">
                <a:solidFill>
                  <a:srgbClr val="FFFF00"/>
                </a:solidFill>
                <a:latin typeface="Impact" pitchFamily="34" charset="0"/>
              </a:rPr>
              <a:t>mexicana</a:t>
            </a:r>
            <a:endParaRPr lang="en-US" sz="6500" dirty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" y="1646286"/>
            <a:ext cx="7964488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Rockwell" pitchFamily="18" charset="0"/>
              </a:rPr>
              <a:t>Spicy sauces</a:t>
            </a:r>
          </a:p>
          <a:p>
            <a:r>
              <a:rPr lang="en-US" dirty="0">
                <a:latin typeface="Rockwell" pitchFamily="18" charset="0"/>
              </a:rPr>
              <a:t>Corn tortillas</a:t>
            </a:r>
          </a:p>
          <a:p>
            <a:r>
              <a:rPr lang="en-US" dirty="0">
                <a:latin typeface="Rockwell" pitchFamily="18" charset="0"/>
              </a:rPr>
              <a:t>Rice and beans</a:t>
            </a:r>
          </a:p>
          <a:p>
            <a:r>
              <a:rPr lang="en-US" dirty="0" err="1">
                <a:latin typeface="Rockwell" pitchFamily="18" charset="0"/>
              </a:rPr>
              <a:t>Flautas</a:t>
            </a:r>
            <a:endParaRPr lang="en-US" dirty="0">
              <a:latin typeface="Rockwell" pitchFamily="18" charset="0"/>
            </a:endParaRPr>
          </a:p>
          <a:p>
            <a:r>
              <a:rPr lang="en-US" dirty="0" err="1">
                <a:latin typeface="Rockwell" pitchFamily="18" charset="0"/>
              </a:rPr>
              <a:t>Tortas</a:t>
            </a:r>
            <a:r>
              <a:rPr lang="en-US" dirty="0">
                <a:latin typeface="Rockwell" pitchFamily="18" charset="0"/>
              </a:rPr>
              <a:t> </a:t>
            </a:r>
          </a:p>
          <a:p>
            <a:r>
              <a:rPr lang="en-US" dirty="0">
                <a:latin typeface="Rockwell" pitchFamily="18" charset="0"/>
              </a:rPr>
              <a:t>Quesadillas </a:t>
            </a:r>
          </a:p>
          <a:p>
            <a:r>
              <a:rPr lang="en-US" dirty="0">
                <a:latin typeface="Rockwell" pitchFamily="18" charset="0"/>
              </a:rPr>
              <a:t>Mole </a:t>
            </a:r>
          </a:p>
          <a:p>
            <a:pPr marL="0" indent="0">
              <a:buNone/>
            </a:pPr>
            <a:endParaRPr lang="en-US" sz="3000" dirty="0">
              <a:latin typeface="Rockwell" pitchFamily="18" charset="0"/>
            </a:endParaRPr>
          </a:p>
          <a:p>
            <a:pPr marL="0" indent="0" algn="ctr">
              <a:buNone/>
            </a:pPr>
            <a:r>
              <a:rPr lang="en-US" sz="3000" dirty="0">
                <a:latin typeface="Rockwell" pitchFamily="18" charset="0"/>
              </a:rPr>
              <a:t>Click on the link to take a trip to Mexico!!!  </a:t>
            </a:r>
          </a:p>
          <a:p>
            <a:pPr marL="0" indent="0" algn="ctr">
              <a:buNone/>
            </a:pPr>
            <a:r>
              <a:rPr lang="en-US" sz="3000" dirty="0">
                <a:latin typeface="Rockwell" pitchFamily="18" charset="0"/>
              </a:rPr>
              <a:t>Yum - </a:t>
            </a:r>
            <a:r>
              <a:rPr lang="en-US" sz="3000" dirty="0">
                <a:solidFill>
                  <a:srgbClr val="00B050"/>
                </a:solidFill>
                <a:latin typeface="Rockwell" pitchFamily="18" charset="0"/>
              </a:rPr>
              <a:t>Rico</a:t>
            </a:r>
            <a:r>
              <a:rPr lang="en-US" sz="3000" dirty="0">
                <a:solidFill>
                  <a:srgbClr val="00B050"/>
                </a:solidFill>
                <a:latin typeface="Rockwell" pitchFamily="18" charset="0"/>
                <a:sym typeface="Wingdings" pitchFamily="2" charset="2"/>
              </a:rPr>
              <a:t>!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FFFF00"/>
                </a:solidFill>
                <a:latin typeface="Rockwell" pitchFamily="18" charset="0"/>
                <a:sym typeface="Wingdings" pitchFamily="2" charset="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https://safeYouTube.net/w/r2r9</a:t>
            </a:r>
            <a:endParaRPr lang="en-US" sz="2600" dirty="0">
              <a:solidFill>
                <a:srgbClr val="FFFF00"/>
              </a:solidFill>
              <a:latin typeface="Rockwell" pitchFamily="18" charset="0"/>
              <a:sym typeface="Wingdings" pitchFamily="2" charset="2"/>
            </a:endParaRPr>
          </a:p>
          <a:p>
            <a:pPr marL="0" indent="0" algn="ctr">
              <a:buNone/>
            </a:pPr>
            <a:endParaRPr lang="en-US" sz="2600" dirty="0">
              <a:solidFill>
                <a:srgbClr val="008000"/>
              </a:solidFill>
              <a:latin typeface="Rockwell" pitchFamily="18" charset="0"/>
              <a:sym typeface="Wingdings" pitchFamily="2" charset="2"/>
            </a:endParaRPr>
          </a:p>
          <a:p>
            <a:pPr marL="0" indent="0">
              <a:buNone/>
            </a:pPr>
            <a:endParaRPr lang="en-US" sz="3000" dirty="0">
              <a:latin typeface="Rockwell" pitchFamily="18" charset="0"/>
            </a:endParaRPr>
          </a:p>
        </p:txBody>
      </p:sp>
      <p:pic>
        <p:nvPicPr>
          <p:cNvPr id="11" name="Picture 10" descr="http://mexicofoodandmore.com/wp-content/uploads/2009/03/frijoles-charros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6012" y="3562459"/>
            <a:ext cx="1843834" cy="1425454"/>
          </a:xfrm>
          <a:prstGeom prst="rect">
            <a:avLst/>
          </a:prstGeom>
          <a:noFill/>
        </p:spPr>
      </p:pic>
      <p:pic>
        <p:nvPicPr>
          <p:cNvPr id="14" name="Picture 12" descr="http://3.bp.blogspot.com/_rPN770WpaSs/TLSQUJJwwsI/AAAAAAAAA4M/2FK78oKECIs/s1600/chili-pepper-decor-chili-pepper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8775" y="304800"/>
            <a:ext cx="2206625" cy="2939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1623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8229600" cy="1143000"/>
          </a:xfrm>
        </p:spPr>
        <p:txBody>
          <a:bodyPr/>
          <a:lstStyle/>
          <a:p>
            <a:r>
              <a:rPr lang="en-US" sz="6500" dirty="0">
                <a:latin typeface="Impact" pitchFamily="34" charset="0"/>
              </a:rPr>
              <a:t>Traditional</a:t>
            </a:r>
            <a:r>
              <a:rPr lang="en-US" dirty="0"/>
              <a:t> </a:t>
            </a:r>
            <a:r>
              <a:rPr lang="en-US" sz="6500" dirty="0">
                <a:latin typeface="Impact" pitchFamily="34" charset="0"/>
              </a:rPr>
              <a:t>Clothing</a:t>
            </a:r>
          </a:p>
        </p:txBody>
      </p:sp>
      <p:pic>
        <p:nvPicPr>
          <p:cNvPr id="9" name="Picture 2" descr="http://2.bp.blogspot.com/_uXDMPKN0Bjo/TAakVGtpETI/AAAAAAAAE4U/AebHc0A-n9A/s1600/Performers+waiting+3charr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86000" cy="3438344"/>
          </a:xfrm>
          <a:prstGeom prst="rect">
            <a:avLst/>
          </a:prstGeom>
          <a:noFill/>
        </p:spPr>
      </p:pic>
      <p:pic>
        <p:nvPicPr>
          <p:cNvPr id="10" name="Picture 4" descr="http://media-3.web.britannica.com/eb-media/25/73625-004-5C74098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00424"/>
            <a:ext cx="5238750" cy="3457576"/>
          </a:xfrm>
          <a:prstGeom prst="rect">
            <a:avLst/>
          </a:prstGeom>
          <a:noFill/>
        </p:spPr>
      </p:pic>
      <p:pic>
        <p:nvPicPr>
          <p:cNvPr id="11" name="Picture 6" descr="http://www.examiner.com/images/blog/EXID3122/images/Mexico_Independence_Da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1295400"/>
            <a:ext cx="4191000" cy="2864941"/>
          </a:xfrm>
          <a:prstGeom prst="rect">
            <a:avLst/>
          </a:prstGeom>
          <a:noFill/>
        </p:spPr>
      </p:pic>
      <p:pic>
        <p:nvPicPr>
          <p:cNvPr id="12" name="Picture 8" descr="http://www.marymount.fr/uploads/galleries/gallery505/images/16_Mexico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4000500"/>
            <a:ext cx="38100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3089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data:image/jpeg;base64,/9j/4AAQSkZJRgABAQAAAQABAAD/2wCEAAkGBggGEBQIBwgTFBUUDRYZGBIWFxsWFhgYHxUhGBUVHhUcICkjHRsvHBMYIDAkKCc1MCwsIR49NTcqNSYtLCoBCQoKDgwOGg8PGjIgHyUyNTEsNDQwLDUsNS4uLTUsLCkuLSk1NDEsKS8pMDUsLywsLywsNDQpNSoqKSw1LDQwLf/AABEIAKwBAwMBIgACEQEDEQH/xAAcAAEAAwEBAQEBAAAAAAAAAAAABAYHCAUDAgH/xABCEAABAwICAwkPBAIBBQAAAAABAAIDBBEFIQYSMQciNEFRYXFzshMVFjM1QlNUdJGSs8LR0jJSgaEUYiNDgrHB4f/EABsBAQACAwEBAAAAAAAAAAAAAAAEBQIDBwEG/8QALBEAAgECBAUEAgIDAAAAAAAAAAECAxEFEjFxBDNBUfATITI0FCJhsaHB8f/aAAwDAQACEQMRAD8ArWI4jWCaQCrk8c/z3fvPOo/fKt9ck+N33TEvHS9e/tlR16fLyk7kjvlW+uSfG77p3yrfXJPjd91HRenmZ9yR3yrfXJPjd9075Vvrknxu+6jogzPuSO+Vb65J8bvunfKt9ck+N33UdEGZ9yR3yrfXJPjd9075Vvrknxu+6jogzPuWfQOuqpcSpWSVMhBn2F7iP0niut/XPOgHlOl6/wCgroZYlzh7vTe4REQsAiIgCIiAIiIAs+3Yp5YIKcwyubeod+kkeYeRaCs73Z+D0/tLvlla6nxZY4Wr8XDzoZd3wq/W5Pjd9074Vfrcnxu+6jooVz7/ACx7EjvhV+tyfG77p3wq/W5Pjd91HRLjLHsSO+FX63J8bvunfCr9bk+N33UdEuMsexI74Vfrcnxu+6d8Kv1uT43fdR0S4yx7EjvhV+tyfG77p3wq/W5Pjd91HRLjLHsXfR6rqHUzC6oec3+cf3nnX9Xx0d4Mzpf2yi3LQoK0V6kvbqymYl46Xr39sqOpGJeOl69/bKjqacllqwiIhiEREAREQBERAWDQDynS9f8AQV0MuedAPKdL1/0FdDLEusP5b3CIiFiEREAREQBERAFne7Pwen9pd8srRFne7Pwen9pd8srXV+LLLCvtw86MyZERQToAREQBERAEREAREQFy0d4Mzpf2yiaO8GZ0v7ZRb1oUFbmS3ZTMS8dL17+2VHUjEvHS9e/tlR1NORy1YREQxCIiAIiIAiIgLBoB5Tpev+groZc86AeU6Xr/AKCuhliXWH8t7hERCxCIiAIiIAiIgCzvdn4PT+0u+WVoizvdn4PT+0u+WVrq/FllhX24edGZMiIoJ0AIiIAiIgCIiAIiIC5aO8GZ0v7ZRNHeDM6X9sot60KCtzJbspmJeOl69/bKjqRiXjpevf2yo6mnI5asIiIYhERAEREAREQFg0A8p0vX/QV0MuedAPKdL1/0FdDLEusP5b3C/EsrIGmWV1g1pJPIALkr9qBjmM0mAQPr699mNGzjceJoHGScrLx+xYnkx7o+jMjhF30aCdms1zQee5GzpXi6e7olbo4Y+9MEUjHx6wmdd7HZkWaWOAyty8YWVaVY3R6Qzd0p8KipxxBl9ZxP7j+nbnvQOO5PFDp8YlwVjoWza8Thd0Em/idyb2+TuPWaQRxFRXVb9iSqa1Lm3dzxljryUEBblvdV7XW47HWy6bK2aO7suD4uRBiETqdx852+j5t/kf6WFV+o4GzQLkWac9o2bAL57VFkl/wh3Ea1wQRvS3I9Bsf7SM5CUInX0cjJgJInggi4INwRygr9Lnjc93SK7Rp7aereZKd7rap2g83I7+j05roGkq4a5jammkDmPaC1w2EFSITzGiUbH2Wd7s/B6f2l3yytEWd7s/B6f2l3yyvKvxZYYV9uHnRmTIiKCdACIiAIiIAiIgCIiAuWjvBmdL+2UTR3gzOl/bKLetCgrcyW7KZiXjpevf2yo6kYl46Xr39sqOppyOWrCIiGIREQBERAEREBYNAPKdL1/wBBXQy550A8p0vX/QV0MsS6w/lvc8/GMcpMDaJKsu3xsGtGs4225cg5VSt1ioixOgp5qdznMfU3BbfjifqG1v3Wy/8AasOkYNJV0mITi8I7rHJxhuu0BrjzXFj0rwMXgxDCaSooZLCNsrP8aRuZOuXOPHnbIWy4tqh1qklmS8/6WsLXVzOKjR2mjpppr61QCwRMY45C5Mmw2OQGW3bbYq1I4MF83ZjiJuQbfqOVujkC1ytx/CKWGo0Xwyn7o+niBmmAAGsxl5XbBvwI7Zcyx6slMutI5oze53G/a4ltiTbVydY8gI4loSd8rd/NDdGV2fOpMcoD5Xb3WvyknlNjnx/3yZx3xSVDx3IZcQvcEdOy3P03vZRyQ20VjbWyzBytmLDmb7wrDgOESY7Iyio7d0N9UcuWz+j/ABc7Fu0D9zz6KnEhMJ/S5t88tXO1+aziL8mfMte3GNLXvLsArn74Ell9t/OH82vblD1WcR0Lq8BlifVNNnyyRudbLVexh7objaDOTbiLOZeE7/JwarhxGmfqPLY3g8QcRex5d81wPOUu4u55a6sdOLO92fg9P7S75ZV/pZHTMbI+1y0HLZs2i/EqBuz8Hp/aXfLKk1PgyThX24edGZMiIoJ0AIiIAiIgCIiAIiIC5aO8GZ0v7ZRNHeDM6X9sot60KCtzJbspmJeOl69/bKjqRiXjpevf2yo6mnI5asIiIYhERAEREAREQFg0A8p0vX/QVoW6PpTjGj87G0M2rGYWOtYZubIS4X25iwPMs90A8p0vX/QVqG6niMeHU8b6jC2ztMttZ3/Tda7DsORsQQduxYSLGim+Hlldvc/dfuiYPCZqLGKWRpbbViLdYzNcwOBaRvRm62brZXvySZcPwrDjDJ/iTFzhrsjc4lsZFrF93WaA57Rx59CoE9PgWk9M7E6+ofC9krmN1WulL2WL42uFydawLdYkDLot/cD0zp62KLDsQqSx8TXsbM9pcx8TgP8AjkAOsP0izgcrDpUWdpRzWuyyjxKzJSVk9H/j+yxQYTS4dUmOhiuaiN82u4790oN3tdxa29cNnEL3WUx6H1mI17sDwunIaZHFutfVEQN2OceS2rs58jsWm4bpFhdI1mNT1zZixz2xU8YcHBzjd73GTfX31786u+GQYRUmOqp6drZWxEgHKVjX75zXC9wMxkctllqo0WpOWl9V55oS48VCd4J3aMk3cNHGUtRBidNE1hlgeHBuzWjsR7w8N/7VQcPlnpu511DKWvikDwR5vJ/dv6vtXQW6Bo9BpaIMJfM5ru6OdrNtcN1S1xN+Z3vssz3SNHBoxiTZ4I7QVLdlt60/pe3ozaf5Fs1tl+zduhtTtFJmk4XilNujYc+N7Gtm7iWub+x5bvXt/wBScweYjaCsp0wpz3akic2znsJI4xeaYtH/AIX30SxKr0Xq944hoJvfYG337X/65ZnzSL52de86QaIvx/EabEYxaPXhOfmhgkdK022H9I5Ddev91/J4v1Z62N6RT4BHTYLSjWnli1AR5pFo2u/lx/orzN2fg9P7S75ZXl0tRU12JlsAaHsqZmd1fmI2uqHm7Qci+z7NBvnxbV6m7MLU9P7Q75ZWyfxZ7gdR1ONUul/9MydERQzpQREQBERAEREAREQFy0d4Mzpf2yiaO8GZ0v7ZRb1oUFbmS3ZTMS8dL17+2VHUjEvHS9e/tlR1NORy1YREQxCIiAIiIAiIgLBoB5Tpev8AoK3+upo6yN8EsLXhzCNR36XZbDzLANAPKdL1/wBBXQyxZdYfy3uYZBpi7R8TwYRhgha6VmvBIe6apabSx3IuWuBIscxc2X50npdDomiooJpmyua0up2ZiNzmh4Be4DLPiutH060LpsaifXUlI01DWZbR3QDMscBtJFwDtBtmqLhGmdPIZabSKg143AuZAW2dG4GwY1xsQy1xzW6VpatqaJQ9NuFT3v8AF9FufLRHSbDMFopoYA51U+YFv/HrWGTd4RffWuc7ZnjsvlU4nXyk4nCGtlke0SvLWtkDRk67hq7BnblVol0lwKkiI0Zp2xvJt3UtbrNHKLkm/Fmqbi1NUYvM6Vz+6OMQB1nHfZ77WtnkLEcSj8RQnNqKTttdEzhuIhSiv3R61Jp/JhMgqKd7Jy57W9yD7uAuA46xOY1RfPjHSvU0z3T6TWbT4bhzZXsN9eZp1WEts5oZkXZGxN7dO1UiHDcWALKUxsaXENAbla20E3vmLZ8p2q26KaQhsTsK0nhbKwMcNUMGsMxqgO1gbWvzji2LZw/CVaf6xi7P+Hr4jLiOLjUXtNJkZ9Xj8tIyto8Ap2OkLnd3FtcNzZlFITqtIPO03OQJXpT43iGjOGxU+JytkkZVAOiBFwAA4Ux1RY5OYTtsDbiXj4jDoxC4y0s00haQWwvEbmX4mudc73LMWzGSm6FaLYnj0rMRnqWCKOVzta7ZJHPcdZ51cw1xIFy7PIZZC2yUJJ5WiDTrzqPKm3Le6t36Fl3O8Dma3vtiNIGvfm2+RF8rtZ5otlc3J5htibs/B6f2l3yytDAss83Z+D0/tLvllezjlhY+lwWmqfE01/L/AKZkyIihHRQiIgCIiAIiIAiIgLlo7wZnS/tlE0d4Mzpf2yi3rQoK3MluymYl46Xr39sqOpGJeOl69/bKjqacjlqwiIhiEREAREQBERAWDQDynS9f9BXQy550A8p0vX/QV0MsS6w/lvcLx9IsBZjEbu5wxulET2x90v3MF1t8Q3O+WR4s+Vewi8avqWDV1ZmJ4loHi2AQmsrpg8l+o2KFj3vfc5XIFmtyvnf3rzcBhxascI3wubE6+s7YbBpJIvm4ZZ2vxbcgt+XxjpIInOnjhaHOABcAASBsBPIvILJJSj7MgPD6d/bQxbFIqx8bY6SCTXOtYZbAARqNsDe2dyBbPbYrzqPRrG6giFuE1BD8zIBfWvtOuSBb+Vvj4IpCHSRNJBuCQCQeIjnzX0ss5ylN3kzGWHwb1svOpQ8D3KcPpC2XEiJbZ9yLSG3t5w1jf/5yK8wwx07RFBGGtAsGtAAA5AAv2ixSS0J1OlCmrRQWd7s/B6f2l3yytEWd7s/B6f2l3yysKvxZbYV9uHnRmTIiKCdACIiAIiIAiIgCIiAuWjvBmdL+2UTR3gzOl/bKLetCgrcyW7KZiXjpevf2yo6kYl46Xr39sqOppyOWrCIiGIREQBERAEREBYNAPKdL1/0FdDLnnQDynS9f9BXQyxLrD+W9wiIhYhERAEREAREQBZ3uz8Hp/aXfLK0RZ3uz8Hp/aXfLK11fiyywr7cPOjMmREUE6AEREAREQBERAEREBctHeDM6X9somjvBmdL+2UW9aFBW5kt2UzEvHS9e/tlR1IxLx0vXv7ZUdTTkctWEREMQiIgCIiAIiICwaAeU6Xr/AKCuhlzzoB5Tpev+groZYl1h/Le4REQsQiIgCIiAIiIAs73Z+D0/tLvllaIs73Z+D0/tLvlla6vxZZYV9uHnRmTIiKCdACIiAIiIAiIgCIiAuWjvBmdL+2UTR3gzOl/bKLetCgrcyW7KZiXjpevf2yo6uVbopRvlkcZpM5X8bf3H/VfHwRovTSe9v4qYcodGVyporZ4I0XppPe38U8EaL00nvb+KHnoyKmitngjRemk97fxTwRovTSe9v4oPRkVNFbPBGi9NJ72/ingjRemk97fxQejIqaK2eCNF6aT3t/FPBGi9NJ72/ig9GRD0A8p0vX/QV0Msc0R0apaOugnjlkJbLexLbfpP+q2NeFtwMXGDT7hERCeEREAREQBERAFne7Pwen9pd8srRFTd0zDIsThhZM9wtMTvbfsI4wVhUV4sn4bNQ4qEn57GKIrV4KUfppPe38U8FKP00nvb+Kh5GfcfmUiqorV4KUfppPe38U8FKP00nvb+KZGPzKRVUVq8FKP00nvb+KeClH6aT3t/FMjH5lIqqK1eClH6aT3t/FPBSj9NJ72/imRj8ykVVFavBSj9NJ72/ingpR+mk97fxTIx+ZSJGjvBmdL+2UXu4LgNPDA1jZH5F3GP3nmX9W5Rdijq8RB1Jbs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AutoShape 6" descr="data:image/jpeg;base64,/9j/4AAQSkZJRgABAQAAAQABAAD/2wCEAAkGBggGEBQIBwgTFBUUDRYZGBIWFxsWFhgYHxUhGBUVHhUcICkjHRsvHBMYIDAkKCc1MCwsIR49NTcqNSYtLCoBCQoKDgwOGg8PGjIgHyUyNTEsNDQwLDUsNS4uLTUsLCkuLSk1NDEsKS8pMDUsLywsLywsNDQpNSoqKSw1LDQwLf/AABEIAKwBAwMBIgACEQEDEQH/xAAcAAEAAwEBAQEBAAAAAAAAAAAABAYHCAUDAgH/xABCEAABAwICAwkPBAIBBQAAAAABAAIDBBEFIQYSMQciNEFRYXFzshMVFjM1QlNUdJGSs8LR0jJSgaEUYiNDgrHB4f/EABsBAQACAwEBAAAAAAAAAAAAAAAEBQIDBwEG/8QALBEAAgECBAUEAgIDAAAAAAAAAAECAxEFEjFxBDNBUfATITI0FCJhsaHB8f/aAAwDAQACEQMRAD8ArWI4jWCaQCrk8c/z3fvPOo/fKt9ck+N33TEvHS9e/tlR16fLyk7kjvlW+uSfG77p3yrfXJPjd91HRenmZ9yR3yrfXJPjd9075Vvrknxu+6jogzPuSO+Vb65J8bvunfKt9ck+N33UdEGZ9yR3yrfXJPjd9075Vvrknxu+6jogzPuWfQOuqpcSpWSVMhBn2F7iP0niut/XPOgHlOl6/wCgroZYlzh7vTe4REQsAiIgCIiAIiIAs+3Yp5YIKcwyubeod+kkeYeRaCs73Z+D0/tLvlla6nxZY4Wr8XDzoZd3wq/W5Pjd9074Vfrcnxu+6jooVz7/ACx7EjvhV+tyfG77p3wq/W5Pjd91HRLjLHsSO+FX63J8bvunfCr9bk+N33UdEuMsexI74Vfrcnxu+6d8Kv1uT43fdR0S4yx7EjvhV+tyfG77p3wq/W5Pjd91HRLjLHsXfR6rqHUzC6oec3+cf3nnX9Xx0d4Mzpf2yi3LQoK0V6kvbqymYl46Xr39sqOpGJeOl69/bKjqacllqwiIhiEREAREQBERAWDQDynS9f8AQV0MuedAPKdL1/0FdDLEusP5b3CIiFiEREAREQBERAFne7Pwen9pd8srRFne7Pwen9pd8srXV+LLLCvtw86MyZERQToAREQBERAEREAREQFy0d4Mzpf2yiaO8GZ0v7ZRb1oUFbmS3ZTMS8dL17+2VHUjEvHS9e/tlR1NORy1YREQxCIiAIiIAiIgLBoB5Tpev+groZc86AeU6Xr/AKCuhliXWH8t7hERCxCIiAIiIAiIgCzvdn4PT+0u+WVoizvdn4PT+0u+WVrq/FllhX24edGZMiIoJ0AIiIAiIgCIiAIiIC5aO8GZ0v7ZRNHeDM6X9sot60KCtzJbspmJeOl69/bKjqRiXjpevf2yo6mnI5asIiIYhERAEREAREQFg0A8p0vX/QV0MuedAPKdL1/0FdDLEusP5b3C/EsrIGmWV1g1pJPIALkr9qBjmM0mAQPr699mNGzjceJoHGScrLx+xYnkx7o+jMjhF30aCdms1zQee5GzpXi6e7olbo4Y+9MEUjHx6wmdd7HZkWaWOAyty8YWVaVY3R6Qzd0p8KipxxBl9ZxP7j+nbnvQOO5PFDp8YlwVjoWza8Thd0Em/idyb2+TuPWaQRxFRXVb9iSqa1Lm3dzxljryUEBblvdV7XW47HWy6bK2aO7suD4uRBiETqdx852+j5t/kf6WFV+o4GzQLkWac9o2bAL57VFkl/wh3Ea1wQRvS3I9Bsf7SM5CUInX0cjJgJInggi4INwRygr9Lnjc93SK7Rp7aereZKd7rap2g83I7+j05roGkq4a5jammkDmPaC1w2EFSITzGiUbH2Wd7s/B6f2l3yytEWd7s/B6f2l3yyvKvxZYYV9uHnRmTIiKCdACIiAIiIAiIgCIiAuWjvBmdL+2UTR3gzOl/bKLetCgrcyW7KZiXjpevf2yo6kYl46Xr39sqOppyOWrCIiGIREQBERAEREBYNAPKdL1/wBBXQy550A8p0vX/QV0MsS6w/lvc8/GMcpMDaJKsu3xsGtGs4225cg5VSt1ioixOgp5qdznMfU3BbfjifqG1v3Wy/8AasOkYNJV0mITi8I7rHJxhuu0BrjzXFj0rwMXgxDCaSooZLCNsrP8aRuZOuXOPHnbIWy4tqh1qklmS8/6WsLXVzOKjR2mjpppr61QCwRMY45C5Mmw2OQGW3bbYq1I4MF83ZjiJuQbfqOVujkC1ytx/CKWGo0Xwyn7o+niBmmAAGsxl5XbBvwI7Zcyx6slMutI5oze53G/a4ltiTbVydY8gI4loSd8rd/NDdGV2fOpMcoD5Xb3WvyknlNjnx/3yZx3xSVDx3IZcQvcEdOy3P03vZRyQ20VjbWyzBytmLDmb7wrDgOESY7Iyio7d0N9UcuWz+j/ABc7Fu0D9zz6KnEhMJ/S5t88tXO1+aziL8mfMte3GNLXvLsArn74Ell9t/OH82vblD1WcR0Lq8BlifVNNnyyRudbLVexh7objaDOTbiLOZeE7/JwarhxGmfqPLY3g8QcRex5d81wPOUu4u55a6sdOLO92fg9P7S75ZV/pZHTMbI+1y0HLZs2i/EqBuz8Hp/aXfLKk1PgyThX24edGZMiIoJ0AIiIAiIgCIiAIiIC5aO8GZ0v7ZRNHeDM6X9sot60KCtzJbspmJeOl69/bKjqRiXjpevf2yo6mnI5asIiIYhERAEREAREQFg0A8p0vX/QVoW6PpTjGj87G0M2rGYWOtYZubIS4X25iwPMs90A8p0vX/QVqG6niMeHU8b6jC2ztMttZ3/Tda7DsORsQQduxYSLGim+Hlldvc/dfuiYPCZqLGKWRpbbViLdYzNcwOBaRvRm62brZXvySZcPwrDjDJ/iTFzhrsjc4lsZFrF93WaA57Rx59CoE9PgWk9M7E6+ofC9krmN1WulL2WL42uFydawLdYkDLot/cD0zp62KLDsQqSx8TXsbM9pcx8TgP8AjkAOsP0izgcrDpUWdpRzWuyyjxKzJSVk9H/j+yxQYTS4dUmOhiuaiN82u4790oN3tdxa29cNnEL3WUx6H1mI17sDwunIaZHFutfVEQN2OceS2rs58jsWm4bpFhdI1mNT1zZixz2xU8YcHBzjd73GTfX31786u+GQYRUmOqp6drZWxEgHKVjX75zXC9wMxkctllqo0WpOWl9V55oS48VCd4J3aMk3cNHGUtRBidNE1hlgeHBuzWjsR7w8N/7VQcPlnpu511DKWvikDwR5vJ/dv6vtXQW6Bo9BpaIMJfM5ru6OdrNtcN1S1xN+Z3vssz3SNHBoxiTZ4I7QVLdlt60/pe3ozaf5Fs1tl+zduhtTtFJmk4XilNujYc+N7Gtm7iWub+x5bvXt/wBScweYjaCsp0wpz3akic2znsJI4xeaYtH/AIX30SxKr0Xq944hoJvfYG337X/65ZnzSL52de86QaIvx/EabEYxaPXhOfmhgkdK022H9I5Ddev91/J4v1Z62N6RT4BHTYLSjWnli1AR5pFo2u/lx/orzN2fg9P7S75ZXl0tRU12JlsAaHsqZmd1fmI2uqHm7Qci+z7NBvnxbV6m7MLU9P7Q75ZWyfxZ7gdR1ONUul/9MydERQzpQREQBERAEREAREQFy0d4Mzpf2yiaO8GZ0v7ZRb1oUFbmS3ZTMS8dL17+2VHUjEvHS9e/tlR1NORy1YREQxCIiAIiIAiIgLBoB5Tpev8AoK3+upo6yN8EsLXhzCNR36XZbDzLANAPKdL1/wBBXQyxZdYfy3uYZBpi7R8TwYRhgha6VmvBIe6apabSx3IuWuBIscxc2X50npdDomiooJpmyua0up2ZiNzmh4Be4DLPiutH060LpsaifXUlI01DWZbR3QDMscBtJFwDtBtmqLhGmdPIZabSKg143AuZAW2dG4GwY1xsQy1xzW6VpatqaJQ9NuFT3v8AF9FufLRHSbDMFopoYA51U+YFv/HrWGTd4RffWuc7ZnjsvlU4nXyk4nCGtlke0SvLWtkDRk67hq7BnblVol0lwKkiI0Zp2xvJt3UtbrNHKLkm/Fmqbi1NUYvM6Vz+6OMQB1nHfZ77WtnkLEcSj8RQnNqKTttdEzhuIhSiv3R61Jp/JhMgqKd7Jy57W9yD7uAuA46xOY1RfPjHSvU0z3T6TWbT4bhzZXsN9eZp1WEts5oZkXZGxN7dO1UiHDcWALKUxsaXENAbla20E3vmLZ8p2q26KaQhsTsK0nhbKwMcNUMGsMxqgO1gbWvzji2LZw/CVaf6xi7P+Hr4jLiOLjUXtNJkZ9Xj8tIyto8Ap2OkLnd3FtcNzZlFITqtIPO03OQJXpT43iGjOGxU+JytkkZVAOiBFwAA4Ux1RY5OYTtsDbiXj4jDoxC4y0s00haQWwvEbmX4mudc73LMWzGSm6FaLYnj0rMRnqWCKOVzta7ZJHPcdZ51cw1xIFy7PIZZC2yUJJ5WiDTrzqPKm3Le6t36Fl3O8Dma3vtiNIGvfm2+RF8rtZ5otlc3J5htibs/B6f2l3yytDAss83Z+D0/tLvllezjlhY+lwWmqfE01/L/AKZkyIihHRQiIgCIiAIiIAiIgLlo7wZnS/tlE0d4Mzpf2yi3rQoK3MluymYl46Xr39sqOpGJeOl69/bKjqacjlqwiIhiEREAREQBERAWDQDynS9f9BXQy550A8p0vX/QV0MsS6w/lvcLx9IsBZjEbu5wxulET2x90v3MF1t8Q3O+WR4s+Vewi8avqWDV1ZmJ4loHi2AQmsrpg8l+o2KFj3vfc5XIFmtyvnf3rzcBhxascI3wubE6+s7YbBpJIvm4ZZ2vxbcgt+XxjpIInOnjhaHOABcAASBsBPIvILJJSj7MgPD6d/bQxbFIqx8bY6SCTXOtYZbAARqNsDe2dyBbPbYrzqPRrG6giFuE1BD8zIBfWvtOuSBb+Vvj4IpCHSRNJBuCQCQeIjnzX0ss5ylN3kzGWHwb1svOpQ8D3KcPpC2XEiJbZ9yLSG3t5w1jf/5yK8wwx07RFBGGtAsGtAAA5AAv2ixSS0J1OlCmrRQWd7s/B6f2l3yytEWd7s/B6f2l3yysKvxZbYV9uHnRmTIiKCdACIiAIiIAiIgCIiAuWjvBmdL+2UTR3gzOl/bKLetCgrcyW7KZiXjpevf2yo6kYl46Xr39sqOppyOWrCIiGIREQBERAEREBYNAPKdL1/0FdDLnnQDynS9f9BXQyxLrD+W9wiIhYhERAEREAREQBZ3uz8Hp/aXfLK0RZ3uz8Hp/aXfLK11fiyywr7cPOjMmREUE6AEREAREQBERAEREBctHeDM6X9somjvBmdL+2UW9aFBW5kt2UzEvHS9e/tlR1IxLx0vXv7ZUdTTkctWEREMQiIgCIiAIiICwaAeU6Xr/AKCuhlzzoB5Tpev+groZYl1h/Le4REQsQiIgCIiAIiIAs73Z+D0/tLvllaIs73Z+D0/tLvlla6vxZZYV9uHnRmTIiKCdACIiAIiIAiIgCIiAuWjvBmdL+2UTR3gzOl/bKLetCgrcyW7KZiXjpevf2yo6uVbopRvlkcZpM5X8bf3H/VfHwRovTSe9v4qYcodGVyporZ4I0XppPe38U8EaL00nvb+KHnoyKmitngjRemk97fxTwRovTSe9v4oPRkVNFbPBGi9NJ72/ingjRemk97fxQejIqaK2eCNF6aT3t/FPBGi9NJ72/ig9GRD0A8p0vX/QV0Msc0R0apaOugnjlkJbLexLbfpP+q2NeFtwMXGDT7hERCeEREAREQBERAFne7Pwen9pd8srRFTd0zDIsThhZM9wtMTvbfsI4wVhUV4sn4bNQ4qEn57GKIrV4KUfppPe38U8FKP00nvb+Kh5GfcfmUiqorV4KUfppPe38U8FKP00nvb+KZGPzKRVUVq8FKP00nvb+KeClH6aT3t/FMjH5lIqqK1eClH6aT3t/FPBSj9NJ72/imRj8ykVVFavBSj9NJ72/ingpR+mk97fxTIx+ZSJGjvBmdL+2UXu4LgNPDA1jZH5F3GP3nmX9W5Rdijq8RB1Jbs/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8" descr="data:image/jpeg;base64,/9j/4AAQSkZJRgABAQAAAQABAAD/2wCEAAkGBggGEBQIBwgTFBUUDRYZGBIWFxsWFhgYHxUhGBUVHhUcICkjHRsvHBMYIDAkKCc1MCwsIR49NTcqNSYtLCoBCQoKDgwOGg8PGjIgHyUyNTEsNDQwLDUsNS4uLTUsLCkuLSk1NDEsKS8pMDUsLywsLywsNDQpNSoqKSw1LDQwLf/AABEIAKwBAwMBIgACEQEDEQH/xAAcAAEAAwEBAQEBAAAAAAAAAAAABAYHCAUDAgH/xABCEAABAwICAwkPBAIBBQAAAAABAAIDBBEFIQYSMQciNEFRYXFzshMVFjM1QlNUdJGSs8LR0jJSgaEUYiNDgrHB4f/EABsBAQACAwEBAAAAAAAAAAAAAAAEBQIDBwEG/8QALBEAAgECBAUEAgIDAAAAAAAAAAECAxEFEjFxBDNBUfATITI0FCJhsaHB8f/aAAwDAQACEQMRAD8ArWI4jWCaQCrk8c/z3fvPOo/fKt9ck+N33TEvHS9e/tlR16fLyk7kjvlW+uSfG77p3yrfXJPjd91HRenmZ9yR3yrfXJPjd9075Vvrknxu+6jogzPuSO+Vb65J8bvunfKt9ck+N33UdEGZ9yR3yrfXJPjd9075Vvrknxu+6jogzPuWfQOuqpcSpWSVMhBn2F7iP0niut/XPOgHlOl6/wCgroZYlzh7vTe4REQsAiIgCIiAIiIAs+3Yp5YIKcwyubeod+kkeYeRaCs73Z+D0/tLvlla6nxZY4Wr8XDzoZd3wq/W5Pjd9074Vfrcnxu+6jooVz7/ACx7EjvhV+tyfG77p3wq/W5Pjd91HRLjLHsSO+FX63J8bvunfCr9bk+N33UdEuMsexI74Vfrcnxu+6d8Kv1uT43fdR0S4yx7EjvhV+tyfG77p3wq/W5Pjd91HRLjLHsXfR6rqHUzC6oec3+cf3nnX9Xx0d4Mzpf2yi3LQoK0V6kvbqymYl46Xr39sqOpGJeOl69/bKjqacllqwiIhiEREAREQBERAWDQDynS9f8AQV0MuedAPKdL1/0FdDLEusP5b3CIiFiEREAREQBERAFne7Pwen9pd8srRFne7Pwen9pd8srXV+LLLCvtw86MyZERQToAREQBERAEREAREQFy0d4Mzpf2yiaO8GZ0v7ZRb1oUFbmS3ZTMS8dL17+2VHUjEvHS9e/tlR1NORy1YREQxCIiAIiIAiIgLBoB5Tpev+groZc86AeU6Xr/AKCuhliXWH8t7hERCxCIiAIiIAiIgCzvdn4PT+0u+WVoizvdn4PT+0u+WVrq/FllhX24edGZMiIoJ0AIiIAiIgCIiAIiIC5aO8GZ0v7ZRNHeDM6X9sot60KCtzJbspmJeOl69/bKjqRiXjpevf2yo6mnI5asIiIYhERAEREAREQFg0A8p0vX/QV0MuedAPKdL1/0FdDLEusP5b3C/EsrIGmWV1g1pJPIALkr9qBjmM0mAQPr699mNGzjceJoHGScrLx+xYnkx7o+jMjhF30aCdms1zQee5GzpXi6e7olbo4Y+9MEUjHx6wmdd7HZkWaWOAyty8YWVaVY3R6Qzd0p8KipxxBl9ZxP7j+nbnvQOO5PFDp8YlwVjoWza8Thd0Em/idyb2+TuPWaQRxFRXVb9iSqa1Lm3dzxljryUEBblvdV7XW47HWy6bK2aO7suD4uRBiETqdx852+j5t/kf6WFV+o4GzQLkWac9o2bAL57VFkl/wh3Ea1wQRvS3I9Bsf7SM5CUInX0cjJgJInggi4INwRygr9Lnjc93SK7Rp7aereZKd7rap2g83I7+j05roGkq4a5jammkDmPaC1w2EFSITzGiUbH2Wd7s/B6f2l3yytEWd7s/B6f2l3yyvKvxZYYV9uHnRmTIiKCdACIiAIiIAiIgCIiAuWjvBmdL+2UTR3gzOl/bKLetCgrcyW7KZiXjpevf2yo6kYl46Xr39sqOppyOWrCIiGIREQBERAEREBYNAPKdL1/wBBXQy550A8p0vX/QV0MsS6w/lvc8/GMcpMDaJKsu3xsGtGs4225cg5VSt1ioixOgp5qdznMfU3BbfjifqG1v3Wy/8AasOkYNJV0mITi8I7rHJxhuu0BrjzXFj0rwMXgxDCaSooZLCNsrP8aRuZOuXOPHnbIWy4tqh1qklmS8/6WsLXVzOKjR2mjpppr61QCwRMY45C5Mmw2OQGW3bbYq1I4MF83ZjiJuQbfqOVujkC1ytx/CKWGo0Xwyn7o+niBmmAAGsxl5XbBvwI7Zcyx6slMutI5oze53G/a4ltiTbVydY8gI4loSd8rd/NDdGV2fOpMcoD5Xb3WvyknlNjnx/3yZx3xSVDx3IZcQvcEdOy3P03vZRyQ20VjbWyzBytmLDmb7wrDgOESY7Iyio7d0N9UcuWz+j/ABc7Fu0D9zz6KnEhMJ/S5t88tXO1+aziL8mfMte3GNLXvLsArn74Ell9t/OH82vblD1WcR0Lq8BlifVNNnyyRudbLVexh7objaDOTbiLOZeE7/JwarhxGmfqPLY3g8QcRex5d81wPOUu4u55a6sdOLO92fg9P7S75ZV/pZHTMbI+1y0HLZs2i/EqBuz8Hp/aXfLKk1PgyThX24edGZMiIoJ0AIiIAiIgCIiAIiIC5aO8GZ0v7ZRNHeDM6X9sot60KCtzJbspmJeOl69/bKjqRiXjpevf2yo6mnI5asIiIYhERAEREAREQFg0A8p0vX/QVoW6PpTjGj87G0M2rGYWOtYZubIS4X25iwPMs90A8p0vX/QVqG6niMeHU8b6jC2ztMttZ3/Tda7DsORsQQduxYSLGim+Hlldvc/dfuiYPCZqLGKWRpbbViLdYzNcwOBaRvRm62brZXvySZcPwrDjDJ/iTFzhrsjc4lsZFrF93WaA57Rx59CoE9PgWk9M7E6+ofC9krmN1WulL2WL42uFydawLdYkDLot/cD0zp62KLDsQqSx8TXsbM9pcx8TgP8AjkAOsP0izgcrDpUWdpRzWuyyjxKzJSVk9H/j+yxQYTS4dUmOhiuaiN82u4790oN3tdxa29cNnEL3WUx6H1mI17sDwunIaZHFutfVEQN2OceS2rs58jsWm4bpFhdI1mNT1zZixz2xU8YcHBzjd73GTfX31786u+GQYRUmOqp6drZWxEgHKVjX75zXC9wMxkctllqo0WpOWl9V55oS48VCd4J3aMk3cNHGUtRBidNE1hlgeHBuzWjsR7w8N/7VQcPlnpu511DKWvikDwR5vJ/dv6vtXQW6Bo9BpaIMJfM5ru6OdrNtcN1S1xN+Z3vssz3SNHBoxiTZ4I7QVLdlt60/pe3ozaf5Fs1tl+zduhtTtFJmk4XilNujYc+N7Gtm7iWub+x5bvXt/wBScweYjaCsp0wpz3akic2znsJI4xeaYtH/AIX30SxKr0Xq944hoJvfYG337X/65ZnzSL52de86QaIvx/EabEYxaPXhOfmhgkdK022H9I5Ddev91/J4v1Z62N6RT4BHTYLSjWnli1AR5pFo2u/lx/orzN2fg9P7S75ZXl0tRU12JlsAaHsqZmd1fmI2uqHm7Qci+z7NBvnxbV6m7MLU9P7Q75ZWyfxZ7gdR1ONUul/9MydERQzpQREQBERAEREAREQFy0d4Mzpf2yiaO8GZ0v7ZRb1oUFbmS3ZTMS8dL17+2VHUjEvHS9e/tlR1NORy1YREQxCIiAIiIAiIgLBoB5Tpev8AoK3+upo6yN8EsLXhzCNR36XZbDzLANAPKdL1/wBBXQyxZdYfy3uYZBpi7R8TwYRhgha6VmvBIe6apabSx3IuWuBIscxc2X50npdDomiooJpmyua0up2ZiNzmh4Be4DLPiutH060LpsaifXUlI01DWZbR3QDMscBtJFwDtBtmqLhGmdPIZabSKg143AuZAW2dG4GwY1xsQy1xzW6VpatqaJQ9NuFT3v8AF9FufLRHSbDMFopoYA51U+YFv/HrWGTd4RffWuc7ZnjsvlU4nXyk4nCGtlke0SvLWtkDRk67hq7BnblVol0lwKkiI0Zp2xvJt3UtbrNHKLkm/Fmqbi1NUYvM6Vz+6OMQB1nHfZ77WtnkLEcSj8RQnNqKTttdEzhuIhSiv3R61Jp/JhMgqKd7Jy57W9yD7uAuA46xOY1RfPjHSvU0z3T6TWbT4bhzZXsN9eZp1WEts5oZkXZGxN7dO1UiHDcWALKUxsaXENAbla20E3vmLZ8p2q26KaQhsTsK0nhbKwMcNUMGsMxqgO1gbWvzji2LZw/CVaf6xi7P+Hr4jLiOLjUXtNJkZ9Xj8tIyto8Ap2OkLnd3FtcNzZlFITqtIPO03OQJXpT43iGjOGxU+JytkkZVAOiBFwAA4Ux1RY5OYTtsDbiXj4jDoxC4y0s00haQWwvEbmX4mudc73LMWzGSm6FaLYnj0rMRnqWCKOVzta7ZJHPcdZ51cw1xIFy7PIZZC2yUJJ5WiDTrzqPKm3Le6t36Fl3O8Dma3vtiNIGvfm2+RF8rtZ5otlc3J5htibs/B6f2l3yytDAss83Z+D0/tLvllezjlhY+lwWmqfE01/L/AKZkyIihHRQiIgCIiAIiIAiIgLlo7wZnS/tlE0d4Mzpf2yi3rQoK3MluymYl46Xr39sqOpGJeOl69/bKjqacjlqwiIhiEREAREQBERAWDQDynS9f9BXQy550A8p0vX/QV0MsS6w/lvcLx9IsBZjEbu5wxulET2x90v3MF1t8Q3O+WR4s+Vewi8avqWDV1ZmJ4loHi2AQmsrpg8l+o2KFj3vfc5XIFmtyvnf3rzcBhxascI3wubE6+s7YbBpJIvm4ZZ2vxbcgt+XxjpIInOnjhaHOABcAASBsBPIvILJJSj7MgPD6d/bQxbFIqx8bY6SCTXOtYZbAARqNsDe2dyBbPbYrzqPRrG6giFuE1BD8zIBfWvtOuSBb+Vvj4IpCHSRNJBuCQCQeIjnzX0ss5ylN3kzGWHwb1svOpQ8D3KcPpC2XEiJbZ9yLSG3t5w1jf/5yK8wwx07RFBGGtAsGtAAA5AAv2ixSS0J1OlCmrRQWd7s/B6f2l3yytEWd7s/B6f2l3yysKvxZbYV9uHnRmTIiKCdACIiAIiIAiIgCIiAuWjvBmdL+2UTR3gzOl/bKLetCgrcyW7KZiXjpevf2yo6kYl46Xr39sqOppyOWrCIiGIREQBERAEREBYNAPKdL1/0FdDLnnQDynS9f9BXQyxLrD+W9wiIhYhERAEREAREQBZ3uz8Hp/aXfLK0RZ3uz8Hp/aXfLK11fiyywr7cPOjMmREUE6AEREAREQBERAEREBctHeDM6X9somjvBmdL+2UW9aFBW5kt2UzEvHS9e/tlR1IxLx0vXv7ZUdTTkctWEREMQiIgCIiAIiICwaAeU6Xr/AKCuhlzzoB5Tpev+groZYl1h/Le4REQsQiIgCIiAIiIAs73Z+D0/tLvllaIs73Z+D0/tLvlla6vxZZYV9uHnRmTIiKCdACIiAIiIAiIgCIiAuWjvBmdL+2UTR3gzOl/bKLetCgrcyW7KZiXjpevf2yo6uVbopRvlkcZpM5X8bf3H/VfHwRovTSe9v4qYcodGVyporZ4I0XppPe38U8EaL00nvb+KHnoyKmitngjRemk97fxTwRovTSe9v4oPRkVNFbPBGi9NJ72/ingjRemk97fxQejIqaK2eCNF6aT3t/FPBGi9NJ72/ig9GRD0A8p0vX/QV0Msc0R0apaOugnjlkJbLexLbfpP+q2NeFtwMXGDT7hERCeEREAREQBERAFne7Pwen9pd8srRFTd0zDIsThhZM9wtMTvbfsI4wVhUV4sn4bNQ4qEn57GKIrV4KUfppPe38U8FKP00nvb+Kh5GfcfmUiqorV4KUfppPe38U8FKP00nvb+KZGPzKRVUVq8FKP00nvb+KeClH6aT3t/FMjH5lIqqK1eClH6aT3t/FPBSj9NJ72/imRj8ykVVFavBSj9NJ72/ingpR+mk97fxTIx+ZSJGjvBmdL+2UXu4LgNPDA1jZH5F3GP3nmX9W5Rdijq8RB1Jbs/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10" descr="data:image/jpeg;base64,/9j/4AAQSkZJRgABAQAAAQABAAD/2wCEAAkGBggGEBQIBwgTFBUUDRYZGBIWFxsWFhgYHxUhGBUVHhUcICkjHRsvHBMYIDAkKCc1MCwsIR49NTcqNSYtLCoBCQoKDgwOGg8PGjIgHyUyNTEsNDQwLDUsNS4uLTUsLCkuLSk1NDEsKS8pMDUsLywsLywsNDQpNSoqKSw1LDQwLf/AABEIAKwBAwMBIgACEQEDEQH/xAAcAAEAAwEBAQEBAAAAAAAAAAAABAYHCAUDAgH/xABCEAABAwICAwkPBAIBBQAAAAABAAIDBBEFIQYSMQciNEFRYXFzshMVFjM1QlNUdJGSs8LR0jJSgaEUYiNDgrHB4f/EABsBAQACAwEBAAAAAAAAAAAAAAAEBQIDBwEG/8QALBEAAgECBAUEAgIDAAAAAAAAAAECAxEFEjFxBDNBUfATITI0FCJhsaHB8f/aAAwDAQACEQMRAD8ArWI4jWCaQCrk8c/z3fvPOo/fKt9ck+N33TEvHS9e/tlR16fLyk7kjvlW+uSfG77p3yrfXJPjd91HRenmZ9yR3yrfXJPjd9075Vvrknxu+6jogzPuSO+Vb65J8bvunfKt9ck+N33UdEGZ9yR3yrfXJPjd9075Vvrknxu+6jogzPuWfQOuqpcSpWSVMhBn2F7iP0niut/XPOgHlOl6/wCgroZYlzh7vTe4REQsAiIgCIiAIiIAs+3Yp5YIKcwyubeod+kkeYeRaCs73Z+D0/tLvlla6nxZY4Wr8XDzoZd3wq/W5Pjd9074Vfrcnxu+6jooVz7/ACx7EjvhV+tyfG77p3wq/W5Pjd91HRLjLHsSO+FX63J8bvunfCr9bk+N33UdEuMsexI74Vfrcnxu+6d8Kv1uT43fdR0S4yx7EjvhV+tyfG77p3wq/W5Pjd91HRLjLHsXfR6rqHUzC6oec3+cf3nnX9Xx0d4Mzpf2yi3LQoK0V6kvbqymYl46Xr39sqOpGJeOl69/bKjqacllqwiIhiEREAREQBERAWDQDynS9f8AQV0MuedAPKdL1/0FdDLEusP5b3CIiFiEREAREQBERAFne7Pwen9pd8srRFne7Pwen9pd8srXV+LLLCvtw86MyZERQToAREQBERAEREAREQFy0d4Mzpf2yiaO8GZ0v7ZRb1oUFbmS3ZTMS8dL17+2VHUjEvHS9e/tlR1NORy1YREQxCIiAIiIAiIgLBoB5Tpev+groZc86AeU6Xr/AKCuhliXWH8t7hERCxCIiAIiIAiIgCzvdn4PT+0u+WVoizvdn4PT+0u+WVrq/FllhX24edGZMiIoJ0AIiIAiIgCIiAIiIC5aO8GZ0v7ZRNHeDM6X9sot60KCtzJbspmJeOl69/bKjqRiXjpevf2yo6mnI5asIiIYhERAEREAREQFg0A8p0vX/QV0MuedAPKdL1/0FdDLEusP5b3C/EsrIGmWV1g1pJPIALkr9qBjmM0mAQPr699mNGzjceJoHGScrLx+xYnkx7o+jMjhF30aCdms1zQee5GzpXi6e7olbo4Y+9MEUjHx6wmdd7HZkWaWOAyty8YWVaVY3R6Qzd0p8KipxxBl9ZxP7j+nbnvQOO5PFDp8YlwVjoWza8Thd0Em/idyb2+TuPWaQRxFRXVb9iSqa1Lm3dzxljryUEBblvdV7XW47HWy6bK2aO7suD4uRBiETqdx852+j5t/kf6WFV+o4GzQLkWac9o2bAL57VFkl/wh3Ea1wQRvS3I9Bsf7SM5CUInX0cjJgJInggi4INwRygr9Lnjc93SK7Rp7aereZKd7rap2g83I7+j05roGkq4a5jammkDmPaC1w2EFSITzGiUbH2Wd7s/B6f2l3yytEWd7s/B6f2l3yyvKvxZYYV9uHnRmTIiKCdACIiAIiIAiIgCIiAuWjvBmdL+2UTR3gzOl/bKLetCgrcyW7KZiXjpevf2yo6kYl46Xr39sqOppyOWrCIiGIREQBERAEREBYNAPKdL1/wBBXQy550A8p0vX/QV0MsS6w/lvc8/GMcpMDaJKsu3xsGtGs4225cg5VSt1ioixOgp5qdznMfU3BbfjifqG1v3Wy/8AasOkYNJV0mITi8I7rHJxhuu0BrjzXFj0rwMXgxDCaSooZLCNsrP8aRuZOuXOPHnbIWy4tqh1qklmS8/6WsLXVzOKjR2mjpppr61QCwRMY45C5Mmw2OQGW3bbYq1I4MF83ZjiJuQbfqOVujkC1ytx/CKWGo0Xwyn7o+niBmmAAGsxl5XbBvwI7Zcyx6slMutI5oze53G/a4ltiTbVydY8gI4loSd8rd/NDdGV2fOpMcoD5Xb3WvyknlNjnx/3yZx3xSVDx3IZcQvcEdOy3P03vZRyQ20VjbWyzBytmLDmb7wrDgOESY7Iyio7d0N9UcuWz+j/ABc7Fu0D9zz6KnEhMJ/S5t88tXO1+aziL8mfMte3GNLXvLsArn74Ell9t/OH82vblD1WcR0Lq8BlifVNNnyyRudbLVexh7objaDOTbiLOZeE7/JwarhxGmfqPLY3g8QcRex5d81wPOUu4u55a6sdOLO92fg9P7S75ZV/pZHTMbI+1y0HLZs2i/EqBuz8Hp/aXfLKk1PgyThX24edGZMiIoJ0AIiIAiIgCIiAIiIC5aO8GZ0v7ZRNHeDM6X9sot60KCtzJbspmJeOl69/bKjqRiXjpevf2yo6mnI5asIiIYhERAEREAREQFg0A8p0vX/QVoW6PpTjGj87G0M2rGYWOtYZubIS4X25iwPMs90A8p0vX/QVqG6niMeHU8b6jC2ztMttZ3/Tda7DsORsQQduxYSLGim+Hlldvc/dfuiYPCZqLGKWRpbbViLdYzNcwOBaRvRm62brZXvySZcPwrDjDJ/iTFzhrsjc4lsZFrF93WaA57Rx59CoE9PgWk9M7E6+ofC9krmN1WulL2WL42uFydawLdYkDLot/cD0zp62KLDsQqSx8TXsbM9pcx8TgP8AjkAOsP0izgcrDpUWdpRzWuyyjxKzJSVk9H/j+yxQYTS4dUmOhiuaiN82u4790oN3tdxa29cNnEL3WUx6H1mI17sDwunIaZHFutfVEQN2OceS2rs58jsWm4bpFhdI1mNT1zZixz2xU8YcHBzjd73GTfX31786u+GQYRUmOqp6drZWxEgHKVjX75zXC9wMxkctllqo0WpOWl9V55oS48VCd4J3aMk3cNHGUtRBidNE1hlgeHBuzWjsR7w8N/7VQcPlnpu511DKWvikDwR5vJ/dv6vtXQW6Bo9BpaIMJfM5ru6OdrNtcN1S1xN+Z3vssz3SNHBoxiTZ4I7QVLdlt60/pe3ozaf5Fs1tl+zduhtTtFJmk4XilNujYc+N7Gtm7iWub+x5bvXt/wBScweYjaCsp0wpz3akic2znsJI4xeaYtH/AIX30SxKr0Xq944hoJvfYG337X/65ZnzSL52de86QaIvx/EabEYxaPXhOfmhgkdK022H9I5Ddev91/J4v1Z62N6RT4BHTYLSjWnli1AR5pFo2u/lx/orzN2fg9P7S75ZXl0tRU12JlsAaHsqZmd1fmI2uqHm7Qci+z7NBvnxbV6m7MLU9P7Q75ZWyfxZ7gdR1ONUul/9MydERQzpQREQBERAEREAREQFy0d4Mzpf2yiaO8GZ0v7ZRb1oUFbmS3ZTMS8dL17+2VHUjEvHS9e/tlR1NORy1YREQxCIiAIiIAiIgLBoB5Tpev8AoK3+upo6yN8EsLXhzCNR36XZbDzLANAPKdL1/wBBXQyxZdYfy3uYZBpi7R8TwYRhgha6VmvBIe6apabSx3IuWuBIscxc2X50npdDomiooJpmyua0up2ZiNzmh4Be4DLPiutH060LpsaifXUlI01DWZbR3QDMscBtJFwDtBtmqLhGmdPIZabSKg143AuZAW2dG4GwY1xsQy1xzW6VpatqaJQ9NuFT3v8AF9FufLRHSbDMFopoYA51U+YFv/HrWGTd4RffWuc7ZnjsvlU4nXyk4nCGtlke0SvLWtkDRk67hq7BnblVol0lwKkiI0Zp2xvJt3UtbrNHKLkm/Fmqbi1NUYvM6Vz+6OMQB1nHfZ77WtnkLEcSj8RQnNqKTttdEzhuIhSiv3R61Jp/JhMgqKd7Jy57W9yD7uAuA46xOY1RfPjHSvU0z3T6TWbT4bhzZXsN9eZp1WEts5oZkXZGxN7dO1UiHDcWALKUxsaXENAbla20E3vmLZ8p2q26KaQhsTsK0nhbKwMcNUMGsMxqgO1gbWvzji2LZw/CVaf6xi7P+Hr4jLiOLjUXtNJkZ9Xj8tIyto8Ap2OkLnd3FtcNzZlFITqtIPO03OQJXpT43iGjOGxU+JytkkZVAOiBFwAA4Ux1RY5OYTtsDbiXj4jDoxC4y0s00haQWwvEbmX4mudc73LMWzGSm6FaLYnj0rMRnqWCKOVzta7ZJHPcdZ51cw1xIFy7PIZZC2yUJJ5WiDTrzqPKm3Le6t36Fl3O8Dma3vtiNIGvfm2+RF8rtZ5otlc3J5htibs/B6f2l3yytDAss83Z+D0/tLvllezjlhY+lwWmqfE01/L/AKZkyIihHRQiIgCIiAIiIAiIgLlo7wZnS/tlE0d4Mzpf2yi3rQoK3MluymYl46Xr39sqOpGJeOl69/bKjqacjlqwiIhiEREAREQBERAWDQDynS9f9BXQy550A8p0vX/QV0MsS6w/lvcLx9IsBZjEbu5wxulET2x90v3MF1t8Q3O+WR4s+Vewi8avqWDV1ZmJ4loHi2AQmsrpg8l+o2KFj3vfc5XIFmtyvnf3rzcBhxascI3wubE6+s7YbBpJIvm4ZZ2vxbcgt+XxjpIInOnjhaHOABcAASBsBPIvILJJSj7MgPD6d/bQxbFIqx8bY6SCTXOtYZbAARqNsDe2dyBbPbYrzqPRrG6giFuE1BD8zIBfWvtOuSBb+Vvj4IpCHSRNJBuCQCQeIjnzX0ss5ylN3kzGWHwb1svOpQ8D3KcPpC2XEiJbZ9yLSG3t5w1jf/5yK8wwx07RFBGGtAsGtAAA5AAv2ixSS0J1OlCmrRQWd7s/B6f2l3yytEWd7s/B6f2l3yysKvxZbYV9uHnRmTIiKCdACIiAIiIAiIgCIiAuWjvBmdL+2UTR3gzOl/bKLetCgrcyW7KZiXjpevf2yo6kYl46Xr39sqOppyOWrCIiGIREQBERAEREBYNAPKdL1/0FdDLnnQDynS9f9BXQyxLrD+W9wiIhYhERAEREAREQBZ3uz8Hp/aXfLK0RZ3uz8Hp/aXfLK11fiyywr7cPOjMmREUE6AEREAREQBERAEREBctHeDM6X9somjvBmdL+2UW9aFBW5kt2UzEvHS9e/tlR1IxLx0vXv7ZUdTTkctWEREMQiIgCIiAIiICwaAeU6Xr/AKCuhlzzoB5Tpev+groZYl1h/Le4REQsQiIgCIiAIiIAs73Z+D0/tLvllaIs73Z+D0/tLvlla6vxZZYV9uHnRmTIiKCdACIiAIiIAiIgCIiAuWjvBmdL+2UTR3gzOl/bKLetCgrcyW7KZiXjpevf2yo6uVbopRvlkcZpM5X8bf3H/VfHwRovTSe9v4qYcodGVyporZ4I0XppPe38U8EaL00nvb+KHnoyKmitngjRemk97fxTwRovTSe9v4oPRkVNFbPBGi9NJ72/ingjRemk97fxQejIqaK2eCNF6aT3t/FPBGi9NJ72/ig9GRD0A8p0vX/QV0Msc0R0apaOugnjlkJbLexLbfpP+q2NeFtwMXGDT7hERCeEREAREQBERAFne7Pwen9pd8srRFTd0zDIsThhZM9wtMTvbfsI4wVhUV4sn4bNQ4qEn57GKIrV4KUfppPe38U8FKP00nvb+Kh5GfcfmUiqorV4KUfppPe38U8FKP00nvb+KZGPzKRVUVq8FKP00nvb+KeClH6aT3t/FMjH5lIqqK1eClH6aT3t/FPBSj9NJ72/imRj8ykVVFavBSj9NJ72/ingpR+mk97fxTIx+ZSJGjvBmdL+2UXu4LgNPDA1jZH5F3GP3nmX9W5Rdijq8RB1Jbs/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6" name="Picture 12" descr="[National flag of Mexico, by Juan Manuel Gabino Villascán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0075" y="160337"/>
            <a:ext cx="3200403" cy="1828801"/>
          </a:xfrm>
          <a:prstGeom prst="rect">
            <a:avLst/>
          </a:prstGeom>
          <a:noFill/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C0B3C3C1-5873-9E4F-A1D0-E7C57F6E2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2217738"/>
            <a:ext cx="7620000" cy="3878262"/>
          </a:xfrm>
        </p:spPr>
        <p:txBody>
          <a:bodyPr>
            <a:normAutofit fontScale="92500" lnSpcReduction="20000"/>
          </a:bodyPr>
          <a:lstStyle/>
          <a:p>
            <a:r>
              <a:rPr lang="es-ES_tradnl" dirty="0"/>
              <a:t>AMIGOS DE FOXBOROUGH</a:t>
            </a:r>
          </a:p>
          <a:p>
            <a:endParaRPr lang="es-ES_tradnl" sz="2800" dirty="0">
              <a:solidFill>
                <a:srgbClr val="00B050"/>
              </a:solidFill>
            </a:endParaRPr>
          </a:p>
          <a:p>
            <a:r>
              <a:rPr lang="es-ES_tradnl" sz="2800" dirty="0" err="1">
                <a:solidFill>
                  <a:srgbClr val="FFFF00"/>
                </a:solidFill>
              </a:rPr>
              <a:t>Don’t</a:t>
            </a:r>
            <a:r>
              <a:rPr lang="es-ES_tradnl" sz="2800" dirty="0">
                <a:solidFill>
                  <a:srgbClr val="FFFF00"/>
                </a:solidFill>
              </a:rPr>
              <a:t> </a:t>
            </a:r>
            <a:r>
              <a:rPr lang="es-ES_tradnl" sz="2800" dirty="0" err="1">
                <a:solidFill>
                  <a:srgbClr val="FFFF00"/>
                </a:solidFill>
              </a:rPr>
              <a:t>forget</a:t>
            </a:r>
            <a:r>
              <a:rPr lang="es-ES_tradnl" sz="2800" dirty="0">
                <a:solidFill>
                  <a:srgbClr val="FFFF00"/>
                </a:solidFill>
              </a:rPr>
              <a:t> to </a:t>
            </a:r>
            <a:r>
              <a:rPr lang="es-ES_tradnl" sz="2800" dirty="0" err="1">
                <a:solidFill>
                  <a:srgbClr val="FFFF00"/>
                </a:solidFill>
              </a:rPr>
              <a:t>join</a:t>
            </a:r>
            <a:r>
              <a:rPr lang="es-ES_tradnl" sz="2800" dirty="0">
                <a:solidFill>
                  <a:srgbClr val="FFFF00"/>
                </a:solidFill>
              </a:rPr>
              <a:t> </a:t>
            </a:r>
            <a:r>
              <a:rPr lang="es-ES_tradnl" sz="2800" dirty="0" err="1">
                <a:solidFill>
                  <a:srgbClr val="FFFF00"/>
                </a:solidFill>
              </a:rPr>
              <a:t>us</a:t>
            </a:r>
            <a:r>
              <a:rPr lang="es-ES_tradnl" sz="2800" dirty="0">
                <a:solidFill>
                  <a:srgbClr val="FFFF00"/>
                </a:solidFill>
              </a:rPr>
              <a:t> </a:t>
            </a:r>
            <a:r>
              <a:rPr lang="es-ES_tradnl" sz="2800" dirty="0" err="1">
                <a:solidFill>
                  <a:srgbClr val="FFFF00"/>
                </a:solidFill>
              </a:rPr>
              <a:t>next</a:t>
            </a:r>
            <a:r>
              <a:rPr lang="es-ES_tradnl" sz="2800" dirty="0">
                <a:solidFill>
                  <a:srgbClr val="FFFF00"/>
                </a:solidFill>
              </a:rPr>
              <a:t> </a:t>
            </a:r>
            <a:r>
              <a:rPr lang="es-ES_tradnl" sz="2800" dirty="0" err="1">
                <a:solidFill>
                  <a:srgbClr val="FFFF00"/>
                </a:solidFill>
              </a:rPr>
              <a:t>Tuesday</a:t>
            </a:r>
            <a:r>
              <a:rPr lang="es-ES_tradnl" sz="2800" dirty="0">
                <a:solidFill>
                  <a:srgbClr val="FFFF00"/>
                </a:solidFill>
              </a:rPr>
              <a:t>, </a:t>
            </a:r>
            <a:r>
              <a:rPr lang="es-ES_tradnl" sz="2800" dirty="0" err="1">
                <a:solidFill>
                  <a:srgbClr val="FFFF00"/>
                </a:solidFill>
              </a:rPr>
              <a:t>May</a:t>
            </a:r>
            <a:r>
              <a:rPr lang="es-ES_tradnl" sz="2800" dirty="0">
                <a:solidFill>
                  <a:srgbClr val="FFFF00"/>
                </a:solidFill>
              </a:rPr>
              <a:t> 5th </a:t>
            </a:r>
          </a:p>
          <a:p>
            <a:endParaRPr lang="es-ES_tradnl" sz="2800" dirty="0">
              <a:solidFill>
                <a:srgbClr val="FFFF00"/>
              </a:solidFill>
            </a:endParaRPr>
          </a:p>
          <a:p>
            <a:r>
              <a:rPr lang="es-ES_tradnl" sz="2800" dirty="0">
                <a:solidFill>
                  <a:srgbClr val="FFFF00"/>
                </a:solidFill>
              </a:rPr>
              <a:t>to </a:t>
            </a:r>
            <a:r>
              <a:rPr lang="es-ES_tradnl" sz="2800" dirty="0" err="1">
                <a:solidFill>
                  <a:srgbClr val="FFFF00"/>
                </a:solidFill>
              </a:rPr>
              <a:t>continue</a:t>
            </a:r>
            <a:r>
              <a:rPr lang="es-ES_tradnl" sz="2800" dirty="0">
                <a:solidFill>
                  <a:srgbClr val="FFFF00"/>
                </a:solidFill>
              </a:rPr>
              <a:t> </a:t>
            </a:r>
            <a:r>
              <a:rPr lang="es-ES_tradnl" sz="2800" dirty="0" err="1">
                <a:solidFill>
                  <a:srgbClr val="FFFF00"/>
                </a:solidFill>
              </a:rPr>
              <a:t>our</a:t>
            </a:r>
            <a:r>
              <a:rPr lang="es-ES_tradnl" sz="2800" dirty="0">
                <a:solidFill>
                  <a:srgbClr val="FFFF00"/>
                </a:solidFill>
              </a:rPr>
              <a:t> </a:t>
            </a:r>
            <a:r>
              <a:rPr lang="es-ES_tradnl" sz="2800" dirty="0" err="1">
                <a:solidFill>
                  <a:srgbClr val="FFFF00"/>
                </a:solidFill>
              </a:rPr>
              <a:t>celebration</a:t>
            </a:r>
            <a:r>
              <a:rPr lang="es-ES_tradnl" sz="2800" dirty="0">
                <a:solidFill>
                  <a:srgbClr val="FFFF00"/>
                </a:solidFill>
              </a:rPr>
              <a:t> of </a:t>
            </a:r>
          </a:p>
          <a:p>
            <a:r>
              <a:rPr lang="es-ES_tradnl" sz="2800" dirty="0">
                <a:solidFill>
                  <a:srgbClr val="FFFF00"/>
                </a:solidFill>
              </a:rPr>
              <a:t>CINCO DE MAYO </a:t>
            </a:r>
          </a:p>
          <a:p>
            <a:r>
              <a:rPr lang="es-ES_tradnl" sz="2800" dirty="0" err="1">
                <a:solidFill>
                  <a:srgbClr val="FFFF00"/>
                </a:solidFill>
              </a:rPr>
              <a:t>with</a:t>
            </a:r>
            <a:r>
              <a:rPr lang="es-ES_tradnl" sz="2800" dirty="0">
                <a:solidFill>
                  <a:srgbClr val="FFFF00"/>
                </a:solidFill>
              </a:rPr>
              <a:t> </a:t>
            </a:r>
            <a:r>
              <a:rPr lang="es-ES_tradnl" sz="2800" dirty="0" err="1">
                <a:solidFill>
                  <a:srgbClr val="FFFF00"/>
                </a:solidFill>
              </a:rPr>
              <a:t>Music</a:t>
            </a:r>
            <a:r>
              <a:rPr lang="es-ES_tradnl" sz="2800" dirty="0">
                <a:solidFill>
                  <a:srgbClr val="FFFF00"/>
                </a:solidFill>
              </a:rPr>
              <a:t>, Dance, </a:t>
            </a:r>
            <a:r>
              <a:rPr lang="es-ES_tradnl" sz="2800" dirty="0" err="1">
                <a:solidFill>
                  <a:srgbClr val="FFFF00"/>
                </a:solidFill>
              </a:rPr>
              <a:t>Art..and</a:t>
            </a:r>
            <a:r>
              <a:rPr lang="es-ES_tradnl" sz="2800" dirty="0">
                <a:solidFill>
                  <a:srgbClr val="FFFF00"/>
                </a:solidFill>
              </a:rPr>
              <a:t> more…</a:t>
            </a:r>
          </a:p>
          <a:p>
            <a:endParaRPr lang="es-ES_tradnl" sz="2800" dirty="0">
              <a:solidFill>
                <a:srgbClr val="FFFF00"/>
              </a:solidFill>
            </a:endParaRPr>
          </a:p>
          <a:p>
            <a:r>
              <a:rPr lang="es-ES_tradnl" sz="2800" dirty="0">
                <a:solidFill>
                  <a:srgbClr val="FFFF00"/>
                </a:solidFill>
              </a:rPr>
              <a:t>STAY TUNED!!!</a:t>
            </a:r>
          </a:p>
          <a:p>
            <a:endParaRPr lang="es-ES_tradnl" sz="2800" dirty="0">
              <a:solidFill>
                <a:srgbClr val="00B050"/>
              </a:solidFill>
            </a:endParaRPr>
          </a:p>
          <a:p>
            <a:endParaRPr lang="es-ES_tradnl" sz="2800" dirty="0">
              <a:solidFill>
                <a:srgbClr val="00B050"/>
              </a:solidFill>
            </a:endParaRPr>
          </a:p>
          <a:p>
            <a:endParaRPr lang="es-ES_tradnl" sz="2800" dirty="0">
              <a:solidFill>
                <a:srgbClr val="00B050"/>
              </a:solidFill>
            </a:endParaRPr>
          </a:p>
          <a:p>
            <a:endParaRPr lang="es-ES_tradnl" sz="2800" dirty="0">
              <a:solidFill>
                <a:srgbClr val="00B050"/>
              </a:solidFill>
            </a:endParaRPr>
          </a:p>
          <a:p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69827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220</Words>
  <Application>Microsoft Macintosh PowerPoint</Application>
  <PresentationFormat>On-screen Show (4:3)</PresentationFormat>
  <Paragraphs>50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Impact</vt:lpstr>
      <vt:lpstr>Rockwell</vt:lpstr>
      <vt:lpstr>Rockwell Bold</vt:lpstr>
      <vt:lpstr>Rockwell Italic</vt:lpstr>
      <vt:lpstr>Office Theme</vt:lpstr>
      <vt:lpstr>Mexico</vt:lpstr>
      <vt:lpstr>Location</vt:lpstr>
      <vt:lpstr> Famous Landmarks</vt:lpstr>
      <vt:lpstr>Language</vt:lpstr>
      <vt:lpstr>Money</vt:lpstr>
      <vt:lpstr>Mexican Food  La comida mexicana</vt:lpstr>
      <vt:lpstr>Traditional Clothing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Germany</dc:title>
  <dc:creator>Owner</dc:creator>
  <cp:lastModifiedBy>Murielle Montione</cp:lastModifiedBy>
  <cp:revision>119</cp:revision>
  <dcterms:created xsi:type="dcterms:W3CDTF">2011-12-02T04:58:10Z</dcterms:created>
  <dcterms:modified xsi:type="dcterms:W3CDTF">2020-04-27T20:32:25Z</dcterms:modified>
</cp:coreProperties>
</file>